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8" r:id="rId9"/>
    <p:sldId id="269" r:id="rId10"/>
    <p:sldId id="265" r:id="rId11"/>
    <p:sldId id="262" r:id="rId12"/>
    <p:sldId id="263" r:id="rId13"/>
    <p:sldId id="264" r:id="rId14"/>
    <p:sldId id="271" r:id="rId15"/>
    <p:sldId id="272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2" autoAdjust="0"/>
    <p:restoredTop sz="93961" autoAdjust="0"/>
  </p:normalViewPr>
  <p:slideViewPr>
    <p:cSldViewPr>
      <p:cViewPr varScale="1">
        <p:scale>
          <a:sx n="143" d="100"/>
          <a:sy n="143" d="100"/>
        </p:scale>
        <p:origin x="420" y="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8A536-A376-49F3-936B-C9288E94C392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E9A0D-F3E2-4F25-8CA8-679E49B1A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404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E9A0D-F3E2-4F25-8CA8-679E49B1A28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733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E9A0D-F3E2-4F25-8CA8-679E49B1A28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582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8BB6-7C23-48D0-B2A4-F60611F06467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08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6CAE6-593C-4F3B-9509-9F74BF44E7AB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07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176B-6FB3-47D0-A589-6ECBBC9B6ACA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88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54FF-79D6-4CC2-BCC0-65DA672FA317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29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A026-5CC3-4213-881F-E3884B32336B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200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C6A4-1F6C-4519-A262-5A83974F3BE1}" type="datetime1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51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1B418-B65B-4CF6-A302-7D04F86B2E36}" type="datetime1">
              <a:rPr lang="ru-RU" smtClean="0"/>
              <a:t>14.11.2017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733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D175-7343-498B-8633-B9D5205E0500}" type="datetime1">
              <a:rPr lang="ru-RU" smtClean="0"/>
              <a:t>14.11.2017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915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8F08D-52BB-4B8F-806F-9C38943FB3D2}" type="datetime1">
              <a:rPr lang="ru-RU" smtClean="0"/>
              <a:t>14.11.2017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79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B9D53-4DCD-43C5-B63F-91847F89A1BC}" type="datetime1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40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EF78-E115-4456-987B-5F48CFFA40E1}" type="datetime1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997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74DE-D02C-4314-A2E8-EF466F1B49FD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46135-9A33-4D7B-A1A2-289031DF5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92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689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29659"/>
            <a:ext cx="2203450" cy="3539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23728" y="4578682"/>
            <a:ext cx="4306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00B0F0"/>
                </a:solidFill>
                <a:cs typeface="Gotham Pro" pitchFamily="50" charset="0"/>
              </a:rPr>
              <a:t>ЦЕМЕНТОБЕТОННІ ДОРОГИ - БЕЗПЕЧНІШІ</a:t>
            </a:r>
            <a:endParaRPr lang="ru-RU" dirty="0">
              <a:solidFill>
                <a:srgbClr val="00B0F0"/>
              </a:solidFill>
              <a:cs typeface="Gotham Pro" pitchFamily="50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68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29659"/>
            <a:ext cx="2203450" cy="35392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30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7494"/>
            <a:ext cx="9144000" cy="5143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03728"/>
            <a:ext cx="2109986" cy="16386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447807"/>
            <a:ext cx="2181994" cy="16945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1720" y="3939902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cs typeface="Gotham Pro" pitchFamily="50" charset="0"/>
              </a:rPr>
              <a:t>67,4%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52365" y="3939901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C000"/>
                </a:solidFill>
                <a:cs typeface="Gotham Pro" pitchFamily="50" charset="0"/>
              </a:rPr>
              <a:t>4</a:t>
            </a:r>
            <a:r>
              <a:rPr lang="en-US" sz="2400" b="1" dirty="0">
                <a:solidFill>
                  <a:srgbClr val="FFC000"/>
                </a:solidFill>
                <a:cs typeface="Gotham Pro" pitchFamily="50" charset="0"/>
              </a:rPr>
              <a:t>8</a:t>
            </a:r>
            <a:r>
              <a:rPr lang="ru-RU" sz="2400" b="1" dirty="0">
                <a:solidFill>
                  <a:srgbClr val="FFC000"/>
                </a:solidFill>
                <a:cs typeface="Gotham Pro" pitchFamily="50" charset="0"/>
              </a:rPr>
              <a:t>%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4304814"/>
            <a:ext cx="15951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600" dirty="0">
                <a:solidFill>
                  <a:schemeClr val="tx1">
                    <a:lumMod val="50000"/>
                    <a:lumOff val="50000"/>
                  </a:schemeClr>
                </a:solidFill>
                <a:cs typeface="Gotham Pro" pitchFamily="50" charset="0"/>
              </a:rPr>
              <a:t>ВІД ФАКТИЧНОЇ </a:t>
            </a:r>
          </a:p>
          <a:p>
            <a:r>
              <a:rPr lang="uk-UA" sz="1600" dirty="0">
                <a:solidFill>
                  <a:schemeClr val="tx1">
                    <a:lumMod val="50000"/>
                    <a:lumOff val="50000"/>
                  </a:schemeClr>
                </a:solidFill>
                <a:cs typeface="Gotham Pro" pitchFamily="50" charset="0"/>
              </a:rPr>
              <a:t>ПОТУЖНОСТІ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  <a:cs typeface="Gotham Pro" pitchFamily="50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52365" y="4323444"/>
            <a:ext cx="20562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600" dirty="0">
                <a:solidFill>
                  <a:schemeClr val="tx1">
                    <a:lumMod val="50000"/>
                    <a:lumOff val="50000"/>
                  </a:schemeClr>
                </a:solidFill>
                <a:cs typeface="Gotham Pro" pitchFamily="50" charset="0"/>
              </a:rPr>
              <a:t>ВІД МАКСИМАЛЬНОЇ </a:t>
            </a:r>
          </a:p>
          <a:p>
            <a:r>
              <a:rPr lang="uk-UA" sz="1600" dirty="0">
                <a:solidFill>
                  <a:schemeClr val="tx1">
                    <a:lumMod val="50000"/>
                    <a:lumOff val="50000"/>
                  </a:schemeClr>
                </a:solidFill>
                <a:cs typeface="Gotham Pro" pitchFamily="50" charset="0"/>
              </a:rPr>
              <a:t>ПОТУЖНОСТІ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  <a:cs typeface="Gotham Pro" pitchFamily="50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762" y="4712628"/>
            <a:ext cx="2203450" cy="353922"/>
          </a:xfrm>
          <a:prstGeom prst="rect">
            <a:avLst/>
          </a:prstGeom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30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29659"/>
            <a:ext cx="2203450" cy="3539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689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29659"/>
            <a:ext cx="2203450" cy="353922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14</a:t>
            </a:fld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339752" y="53652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ebas Neue"/>
              </a:rPr>
              <a:t>СТЕЙКХОЛДЕРИ </a:t>
            </a:r>
          </a:p>
          <a:p>
            <a:pPr algn="ctr"/>
            <a:r>
              <a:rPr lang="uk-UA" b="1" dirty="0">
                <a:solidFill>
                  <a:schemeClr val="tx1">
                    <a:lumMod val="75000"/>
                    <a:lumOff val="25000"/>
                  </a:schemeClr>
                </a:solidFill>
                <a:latin typeface="Bebas Neue"/>
              </a:rPr>
              <a:t>БУДІВНИЦТВА ТА ЕКСПЛУТАЦІЇ ДОРІГ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Bebas Neue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5318" y="2317424"/>
            <a:ext cx="15090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МІНІСТЕРСТВО </a:t>
            </a:r>
            <a:endParaRPr lang="en-US" sz="1400" dirty="0"/>
          </a:p>
          <a:p>
            <a:pPr algn="ctr"/>
            <a:r>
              <a:rPr lang="ru-RU" sz="1400" dirty="0"/>
              <a:t>ІНФРАСТРУКТУРИ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91852" y="2425145"/>
            <a:ext cx="14528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/>
              <a:t>АВТОМОБІЛІСТИ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24028" y="2317423"/>
            <a:ext cx="12137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ГРОМАДЯНИ </a:t>
            </a:r>
            <a:endParaRPr lang="en-US" sz="1400" dirty="0"/>
          </a:p>
          <a:p>
            <a:pPr algn="ctr"/>
            <a:r>
              <a:rPr lang="ru-RU" sz="1400" dirty="0"/>
              <a:t>УКРАЇНИ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21388" y="2283718"/>
            <a:ext cx="13528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УКРАЇНСЬКИЙ</a:t>
            </a:r>
            <a:endParaRPr lang="en-US" sz="1400" dirty="0"/>
          </a:p>
          <a:p>
            <a:pPr algn="ctr"/>
            <a:r>
              <a:rPr lang="ru-RU" sz="1400" dirty="0"/>
              <a:t> ІНСТИТУТ </a:t>
            </a:r>
            <a:endParaRPr lang="en-US" sz="1400" dirty="0"/>
          </a:p>
          <a:p>
            <a:pPr algn="ctr"/>
            <a:r>
              <a:rPr lang="ru-RU" sz="1400" dirty="0"/>
              <a:t>МАЙБУТНЬОГО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09275" y="4271058"/>
            <a:ext cx="13345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АСОЦІАЦІЯ</a:t>
            </a:r>
            <a:endParaRPr lang="en-US" sz="1400" dirty="0"/>
          </a:p>
          <a:p>
            <a:pPr algn="ctr"/>
            <a:r>
              <a:rPr lang="ru-RU" sz="1400" dirty="0"/>
              <a:t> «УКРЦЕМЕНТ»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93872" y="4271058"/>
            <a:ext cx="12231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ПРАЦІВНИКИ </a:t>
            </a:r>
            <a:endParaRPr lang="en-US" sz="1400" dirty="0"/>
          </a:p>
          <a:p>
            <a:pPr algn="ctr"/>
            <a:r>
              <a:rPr lang="ru-RU" sz="1400" dirty="0"/>
              <a:t>КЛАДОВИЩА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888318" y="4271058"/>
            <a:ext cx="10906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ІМПОРТЕРИ</a:t>
            </a:r>
            <a:endParaRPr lang="en-US" sz="1400" dirty="0"/>
          </a:p>
          <a:p>
            <a:pPr algn="ctr"/>
            <a:r>
              <a:rPr lang="ru-RU" sz="1400" dirty="0"/>
              <a:t> БІТУМУ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777392" y="4348002"/>
            <a:ext cx="6749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/>
              <a:t>КРАДІЇ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546" y="976982"/>
            <a:ext cx="1219200" cy="12192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636" y="976982"/>
            <a:ext cx="1219200" cy="121920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737" y="976982"/>
            <a:ext cx="1219200" cy="12192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946" y="976982"/>
            <a:ext cx="1219200" cy="121920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251" y="2977805"/>
            <a:ext cx="1219200" cy="12192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636" y="2977805"/>
            <a:ext cx="1219200" cy="121920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825" y="2977805"/>
            <a:ext cx="1219200" cy="12192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388" y="3080742"/>
            <a:ext cx="1219200" cy="12192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546" y="976982"/>
            <a:ext cx="1219200" cy="121920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636" y="976982"/>
            <a:ext cx="1219200" cy="121920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715" y="976982"/>
            <a:ext cx="1219200" cy="121920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946" y="976982"/>
            <a:ext cx="1219200" cy="121920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251" y="2977805"/>
            <a:ext cx="1219200" cy="1219200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784" y="2991461"/>
            <a:ext cx="1219200" cy="121920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825" y="2977805"/>
            <a:ext cx="1219200" cy="121920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388" y="3080742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1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50"/>
                            </p:stCondLst>
                            <p:childTnLst>
                              <p:par>
                                <p:cTn id="15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50"/>
                            </p:stCondLst>
                            <p:childTnLst>
                              <p:par>
                                <p:cTn id="16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000"/>
                            </p:stCondLst>
                            <p:childTnLst>
                              <p:par>
                                <p:cTn id="16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250"/>
                            </p:stCondLst>
                            <p:childTnLst>
                              <p:par>
                                <p:cTn id="17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750"/>
                            </p:stCondLst>
                            <p:childTnLst>
                              <p:par>
                                <p:cTn id="1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000"/>
                            </p:stCondLst>
                            <p:childTnLst>
                              <p:par>
                                <p:cTn id="18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250"/>
                            </p:stCondLst>
                            <p:childTnLst>
                              <p:par>
                                <p:cTn id="18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500"/>
                            </p:stCondLst>
                            <p:childTnLst>
                              <p:par>
                                <p:cTn id="19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750"/>
                            </p:stCondLst>
                            <p:childTnLst>
                              <p:par>
                                <p:cTn id="19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000"/>
                            </p:stCondLst>
                            <p:childTnLst>
                              <p:par>
                                <p:cTn id="20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9" grpId="0"/>
      <p:bldP spid="19" grpId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29659"/>
            <a:ext cx="2203450" cy="35392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15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6D61F0-D632-40E4-9EFF-48210921B5AF}"/>
              </a:ext>
            </a:extLst>
          </p:cNvPr>
          <p:cNvSpPr txBox="1"/>
          <p:nvPr/>
        </p:nvSpPr>
        <p:spPr>
          <a:xfrm>
            <a:off x="410027" y="1491630"/>
            <a:ext cx="84104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B0F0"/>
                </a:solidFill>
              </a:rPr>
              <a:t>УКРАЇНА  – </a:t>
            </a:r>
            <a:r>
              <a:rPr lang="uk-UA" sz="3600" b="1" dirty="0">
                <a:solidFill>
                  <a:srgbClr val="00B0F0"/>
                </a:solidFill>
              </a:rPr>
              <a:t> </a:t>
            </a:r>
          </a:p>
          <a:p>
            <a:pPr algn="ctr"/>
            <a:r>
              <a:rPr lang="uk-UA" sz="3600" b="1" dirty="0">
                <a:solidFill>
                  <a:srgbClr val="00B0F0"/>
                </a:solidFill>
              </a:rPr>
              <a:t>ЗА ЦЕМЕНТОБЕТОННІ ДОРОГИ!</a:t>
            </a:r>
            <a:endParaRPr lang="ru-UA" sz="3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6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611560" y="360263"/>
            <a:ext cx="7934542" cy="4803775"/>
            <a:chOff x="0" y="158750"/>
            <a:chExt cx="5760" cy="4803775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80975"/>
              <a:ext cx="5760" cy="478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7" name="Group 205"/>
            <p:cNvGrpSpPr>
              <a:grpSpLocks/>
            </p:cNvGrpSpPr>
            <p:nvPr/>
          </p:nvGrpSpPr>
          <p:grpSpPr bwMode="auto">
            <a:xfrm>
              <a:off x="38" y="549275"/>
              <a:ext cx="4720" cy="3490913"/>
              <a:chOff x="38" y="346"/>
              <a:chExt cx="4720" cy="2199"/>
            </a:xfrm>
          </p:grpSpPr>
          <p:sp>
            <p:nvSpPr>
              <p:cNvPr id="223" name="Oval 5"/>
              <p:cNvSpPr>
                <a:spLocks noChangeArrowheads="1"/>
              </p:cNvSpPr>
              <p:nvPr/>
            </p:nvSpPr>
            <p:spPr bwMode="auto">
              <a:xfrm>
                <a:off x="38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4" name="Oval 6"/>
              <p:cNvSpPr>
                <a:spLocks noChangeArrowheads="1"/>
              </p:cNvSpPr>
              <p:nvPr/>
            </p:nvSpPr>
            <p:spPr bwMode="auto">
              <a:xfrm>
                <a:off x="139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5" name="Oval 7"/>
              <p:cNvSpPr>
                <a:spLocks noChangeArrowheads="1"/>
              </p:cNvSpPr>
              <p:nvPr/>
            </p:nvSpPr>
            <p:spPr bwMode="auto">
              <a:xfrm>
                <a:off x="241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6" name="Oval 8"/>
              <p:cNvSpPr>
                <a:spLocks noChangeArrowheads="1"/>
              </p:cNvSpPr>
              <p:nvPr/>
            </p:nvSpPr>
            <p:spPr bwMode="auto">
              <a:xfrm>
                <a:off x="342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" name="Oval 9"/>
              <p:cNvSpPr>
                <a:spLocks noChangeArrowheads="1"/>
              </p:cNvSpPr>
              <p:nvPr/>
            </p:nvSpPr>
            <p:spPr bwMode="auto">
              <a:xfrm>
                <a:off x="444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8" name="Oval 10"/>
              <p:cNvSpPr>
                <a:spLocks noChangeArrowheads="1"/>
              </p:cNvSpPr>
              <p:nvPr/>
            </p:nvSpPr>
            <p:spPr bwMode="auto">
              <a:xfrm>
                <a:off x="545" y="1137"/>
                <a:ext cx="77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9" name="Oval 11"/>
              <p:cNvSpPr>
                <a:spLocks noChangeArrowheads="1"/>
              </p:cNvSpPr>
              <p:nvPr/>
            </p:nvSpPr>
            <p:spPr bwMode="auto">
              <a:xfrm>
                <a:off x="647" y="1137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0" name="Oval 12"/>
              <p:cNvSpPr>
                <a:spLocks noChangeArrowheads="1"/>
              </p:cNvSpPr>
              <p:nvPr/>
            </p:nvSpPr>
            <p:spPr bwMode="auto">
              <a:xfrm>
                <a:off x="749" y="1137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1" name="Oval 13"/>
              <p:cNvSpPr>
                <a:spLocks noChangeArrowheads="1"/>
              </p:cNvSpPr>
              <p:nvPr/>
            </p:nvSpPr>
            <p:spPr bwMode="auto">
              <a:xfrm>
                <a:off x="851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" name="Oval 14"/>
              <p:cNvSpPr>
                <a:spLocks noChangeArrowheads="1"/>
              </p:cNvSpPr>
              <p:nvPr/>
            </p:nvSpPr>
            <p:spPr bwMode="auto">
              <a:xfrm>
                <a:off x="38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3" name="Oval 15"/>
              <p:cNvSpPr>
                <a:spLocks noChangeArrowheads="1"/>
              </p:cNvSpPr>
              <p:nvPr/>
            </p:nvSpPr>
            <p:spPr bwMode="auto">
              <a:xfrm>
                <a:off x="139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4" name="Oval 16"/>
              <p:cNvSpPr>
                <a:spLocks noChangeArrowheads="1"/>
              </p:cNvSpPr>
              <p:nvPr/>
            </p:nvSpPr>
            <p:spPr bwMode="auto">
              <a:xfrm>
                <a:off x="241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5" name="Oval 17"/>
              <p:cNvSpPr>
                <a:spLocks noChangeArrowheads="1"/>
              </p:cNvSpPr>
              <p:nvPr/>
            </p:nvSpPr>
            <p:spPr bwMode="auto">
              <a:xfrm>
                <a:off x="342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6" name="Oval 18"/>
              <p:cNvSpPr>
                <a:spLocks noChangeArrowheads="1"/>
              </p:cNvSpPr>
              <p:nvPr/>
            </p:nvSpPr>
            <p:spPr bwMode="auto">
              <a:xfrm>
                <a:off x="444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7" name="Oval 19"/>
              <p:cNvSpPr>
                <a:spLocks noChangeArrowheads="1"/>
              </p:cNvSpPr>
              <p:nvPr/>
            </p:nvSpPr>
            <p:spPr bwMode="auto">
              <a:xfrm>
                <a:off x="545" y="1250"/>
                <a:ext cx="77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8" name="Oval 20"/>
              <p:cNvSpPr>
                <a:spLocks noChangeArrowheads="1"/>
              </p:cNvSpPr>
              <p:nvPr/>
            </p:nvSpPr>
            <p:spPr bwMode="auto">
              <a:xfrm>
                <a:off x="647" y="1250"/>
                <a:ext cx="76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9" name="Oval 21"/>
              <p:cNvSpPr>
                <a:spLocks noChangeArrowheads="1"/>
              </p:cNvSpPr>
              <p:nvPr/>
            </p:nvSpPr>
            <p:spPr bwMode="auto">
              <a:xfrm>
                <a:off x="749" y="1250"/>
                <a:ext cx="76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0" name="Oval 22"/>
              <p:cNvSpPr>
                <a:spLocks noChangeArrowheads="1"/>
              </p:cNvSpPr>
              <p:nvPr/>
            </p:nvSpPr>
            <p:spPr bwMode="auto">
              <a:xfrm>
                <a:off x="851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1" name="Oval 23"/>
              <p:cNvSpPr>
                <a:spLocks noChangeArrowheads="1"/>
              </p:cNvSpPr>
              <p:nvPr/>
            </p:nvSpPr>
            <p:spPr bwMode="auto">
              <a:xfrm>
                <a:off x="38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2" name="Oval 24"/>
              <p:cNvSpPr>
                <a:spLocks noChangeArrowheads="1"/>
              </p:cNvSpPr>
              <p:nvPr/>
            </p:nvSpPr>
            <p:spPr bwMode="auto">
              <a:xfrm>
                <a:off x="139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3" name="Oval 25"/>
              <p:cNvSpPr>
                <a:spLocks noChangeArrowheads="1"/>
              </p:cNvSpPr>
              <p:nvPr/>
            </p:nvSpPr>
            <p:spPr bwMode="auto">
              <a:xfrm>
                <a:off x="241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4" name="Oval 26"/>
              <p:cNvSpPr>
                <a:spLocks noChangeArrowheads="1"/>
              </p:cNvSpPr>
              <p:nvPr/>
            </p:nvSpPr>
            <p:spPr bwMode="auto">
              <a:xfrm>
                <a:off x="38" y="2233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5" name="Oval 27"/>
              <p:cNvSpPr>
                <a:spLocks noChangeArrowheads="1"/>
              </p:cNvSpPr>
              <p:nvPr/>
            </p:nvSpPr>
            <p:spPr bwMode="auto">
              <a:xfrm>
                <a:off x="38" y="2470"/>
                <a:ext cx="75" cy="75"/>
              </a:xfrm>
              <a:prstGeom prst="ellipse">
                <a:avLst/>
              </a:prstGeom>
              <a:solidFill>
                <a:srgbClr val="F692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6" name="Oval 28"/>
              <p:cNvSpPr>
                <a:spLocks noChangeArrowheads="1"/>
              </p:cNvSpPr>
              <p:nvPr/>
            </p:nvSpPr>
            <p:spPr bwMode="auto">
              <a:xfrm>
                <a:off x="241" y="2470"/>
                <a:ext cx="75" cy="75"/>
              </a:xfrm>
              <a:prstGeom prst="ellipse">
                <a:avLst/>
              </a:prstGeom>
              <a:solidFill>
                <a:srgbClr val="F692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7" name="Oval 29"/>
              <p:cNvSpPr>
                <a:spLocks noChangeArrowheads="1"/>
              </p:cNvSpPr>
              <p:nvPr/>
            </p:nvSpPr>
            <p:spPr bwMode="auto">
              <a:xfrm>
                <a:off x="139" y="2233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8" name="Oval 30"/>
              <p:cNvSpPr>
                <a:spLocks noChangeArrowheads="1"/>
              </p:cNvSpPr>
              <p:nvPr/>
            </p:nvSpPr>
            <p:spPr bwMode="auto">
              <a:xfrm>
                <a:off x="241" y="2233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9" name="Oval 31"/>
              <p:cNvSpPr>
                <a:spLocks noChangeArrowheads="1"/>
              </p:cNvSpPr>
              <p:nvPr/>
            </p:nvSpPr>
            <p:spPr bwMode="auto">
              <a:xfrm>
                <a:off x="342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0" name="Oval 32"/>
              <p:cNvSpPr>
                <a:spLocks noChangeArrowheads="1"/>
              </p:cNvSpPr>
              <p:nvPr/>
            </p:nvSpPr>
            <p:spPr bwMode="auto">
              <a:xfrm>
                <a:off x="444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1" name="Oval 33"/>
              <p:cNvSpPr>
                <a:spLocks noChangeArrowheads="1"/>
              </p:cNvSpPr>
              <p:nvPr/>
            </p:nvSpPr>
            <p:spPr bwMode="auto">
              <a:xfrm>
                <a:off x="545" y="1363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2" name="Oval 34"/>
              <p:cNvSpPr>
                <a:spLocks noChangeArrowheads="1"/>
              </p:cNvSpPr>
              <p:nvPr/>
            </p:nvSpPr>
            <p:spPr bwMode="auto">
              <a:xfrm>
                <a:off x="647" y="1363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3" name="Oval 35"/>
              <p:cNvSpPr>
                <a:spLocks noChangeArrowheads="1"/>
              </p:cNvSpPr>
              <p:nvPr/>
            </p:nvSpPr>
            <p:spPr bwMode="auto">
              <a:xfrm>
                <a:off x="749" y="1363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4" name="Oval 36"/>
              <p:cNvSpPr>
                <a:spLocks noChangeArrowheads="1"/>
              </p:cNvSpPr>
              <p:nvPr/>
            </p:nvSpPr>
            <p:spPr bwMode="auto">
              <a:xfrm>
                <a:off x="851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5" name="Oval 37"/>
              <p:cNvSpPr>
                <a:spLocks noChangeArrowheads="1"/>
              </p:cNvSpPr>
              <p:nvPr/>
            </p:nvSpPr>
            <p:spPr bwMode="auto">
              <a:xfrm>
                <a:off x="38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6" name="Oval 38"/>
              <p:cNvSpPr>
                <a:spLocks noChangeArrowheads="1"/>
              </p:cNvSpPr>
              <p:nvPr/>
            </p:nvSpPr>
            <p:spPr bwMode="auto">
              <a:xfrm>
                <a:off x="139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7" name="Oval 39"/>
              <p:cNvSpPr>
                <a:spLocks noChangeArrowheads="1"/>
              </p:cNvSpPr>
              <p:nvPr/>
            </p:nvSpPr>
            <p:spPr bwMode="auto">
              <a:xfrm>
                <a:off x="241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8" name="Oval 40"/>
              <p:cNvSpPr>
                <a:spLocks noChangeArrowheads="1"/>
              </p:cNvSpPr>
              <p:nvPr/>
            </p:nvSpPr>
            <p:spPr bwMode="auto">
              <a:xfrm>
                <a:off x="342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9" name="Oval 41"/>
              <p:cNvSpPr>
                <a:spLocks noChangeArrowheads="1"/>
              </p:cNvSpPr>
              <p:nvPr/>
            </p:nvSpPr>
            <p:spPr bwMode="auto">
              <a:xfrm>
                <a:off x="444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0" name="Oval 42"/>
              <p:cNvSpPr>
                <a:spLocks noChangeArrowheads="1"/>
              </p:cNvSpPr>
              <p:nvPr/>
            </p:nvSpPr>
            <p:spPr bwMode="auto">
              <a:xfrm>
                <a:off x="545" y="1476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1" name="Oval 43"/>
              <p:cNvSpPr>
                <a:spLocks noChangeArrowheads="1"/>
              </p:cNvSpPr>
              <p:nvPr/>
            </p:nvSpPr>
            <p:spPr bwMode="auto">
              <a:xfrm>
                <a:off x="647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2" name="Oval 44"/>
              <p:cNvSpPr>
                <a:spLocks noChangeArrowheads="1"/>
              </p:cNvSpPr>
              <p:nvPr/>
            </p:nvSpPr>
            <p:spPr bwMode="auto">
              <a:xfrm>
                <a:off x="749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3" name="Oval 45"/>
              <p:cNvSpPr>
                <a:spLocks noChangeArrowheads="1"/>
              </p:cNvSpPr>
              <p:nvPr/>
            </p:nvSpPr>
            <p:spPr bwMode="auto">
              <a:xfrm>
                <a:off x="851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4" name="Oval 46"/>
              <p:cNvSpPr>
                <a:spLocks noChangeArrowheads="1"/>
              </p:cNvSpPr>
              <p:nvPr/>
            </p:nvSpPr>
            <p:spPr bwMode="auto">
              <a:xfrm>
                <a:off x="38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5" name="Oval 47"/>
              <p:cNvSpPr>
                <a:spLocks noChangeArrowheads="1"/>
              </p:cNvSpPr>
              <p:nvPr/>
            </p:nvSpPr>
            <p:spPr bwMode="auto">
              <a:xfrm>
                <a:off x="139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6" name="Oval 48"/>
              <p:cNvSpPr>
                <a:spLocks noChangeArrowheads="1"/>
              </p:cNvSpPr>
              <p:nvPr/>
            </p:nvSpPr>
            <p:spPr bwMode="auto">
              <a:xfrm>
                <a:off x="241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7" name="Oval 49"/>
              <p:cNvSpPr>
                <a:spLocks noChangeArrowheads="1"/>
              </p:cNvSpPr>
              <p:nvPr/>
            </p:nvSpPr>
            <p:spPr bwMode="auto">
              <a:xfrm>
                <a:off x="342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8" name="Oval 50"/>
              <p:cNvSpPr>
                <a:spLocks noChangeArrowheads="1"/>
              </p:cNvSpPr>
              <p:nvPr/>
            </p:nvSpPr>
            <p:spPr bwMode="auto">
              <a:xfrm>
                <a:off x="444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9" name="Oval 51"/>
              <p:cNvSpPr>
                <a:spLocks noChangeArrowheads="1"/>
              </p:cNvSpPr>
              <p:nvPr/>
            </p:nvSpPr>
            <p:spPr bwMode="auto">
              <a:xfrm>
                <a:off x="545" y="1589"/>
                <a:ext cx="77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0" name="Oval 52"/>
              <p:cNvSpPr>
                <a:spLocks noChangeArrowheads="1"/>
              </p:cNvSpPr>
              <p:nvPr/>
            </p:nvSpPr>
            <p:spPr bwMode="auto">
              <a:xfrm>
                <a:off x="647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1" name="Oval 53"/>
              <p:cNvSpPr>
                <a:spLocks noChangeArrowheads="1"/>
              </p:cNvSpPr>
              <p:nvPr/>
            </p:nvSpPr>
            <p:spPr bwMode="auto">
              <a:xfrm>
                <a:off x="749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2" name="Oval 54"/>
              <p:cNvSpPr>
                <a:spLocks noChangeArrowheads="1"/>
              </p:cNvSpPr>
              <p:nvPr/>
            </p:nvSpPr>
            <p:spPr bwMode="auto">
              <a:xfrm>
                <a:off x="851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3" name="Oval 55"/>
              <p:cNvSpPr>
                <a:spLocks noChangeArrowheads="1"/>
              </p:cNvSpPr>
              <p:nvPr/>
            </p:nvSpPr>
            <p:spPr bwMode="auto">
              <a:xfrm>
                <a:off x="994" y="1363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4" name="Oval 56"/>
              <p:cNvSpPr>
                <a:spLocks noChangeArrowheads="1"/>
              </p:cNvSpPr>
              <p:nvPr/>
            </p:nvSpPr>
            <p:spPr bwMode="auto">
              <a:xfrm>
                <a:off x="1095" y="1363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5" name="Oval 57"/>
              <p:cNvSpPr>
                <a:spLocks noChangeArrowheads="1"/>
              </p:cNvSpPr>
              <p:nvPr/>
            </p:nvSpPr>
            <p:spPr bwMode="auto">
              <a:xfrm>
                <a:off x="1197" y="1363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6" name="Oval 58"/>
              <p:cNvSpPr>
                <a:spLocks noChangeArrowheads="1"/>
              </p:cNvSpPr>
              <p:nvPr/>
            </p:nvSpPr>
            <p:spPr bwMode="auto">
              <a:xfrm>
                <a:off x="1298" y="1363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7" name="Oval 59"/>
              <p:cNvSpPr>
                <a:spLocks noChangeArrowheads="1"/>
              </p:cNvSpPr>
              <p:nvPr/>
            </p:nvSpPr>
            <p:spPr bwMode="auto">
              <a:xfrm>
                <a:off x="1400" y="1363"/>
                <a:ext cx="76" cy="75"/>
              </a:xfrm>
              <a:prstGeom prst="ellipse">
                <a:avLst/>
              </a:prstGeom>
              <a:solidFill>
                <a:srgbClr val="F692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8" name="Oval 60"/>
              <p:cNvSpPr>
                <a:spLocks noChangeArrowheads="1"/>
              </p:cNvSpPr>
              <p:nvPr/>
            </p:nvSpPr>
            <p:spPr bwMode="auto">
              <a:xfrm>
                <a:off x="1502" y="1363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9" name="Oval 61"/>
              <p:cNvSpPr>
                <a:spLocks noChangeArrowheads="1"/>
              </p:cNvSpPr>
              <p:nvPr/>
            </p:nvSpPr>
            <p:spPr bwMode="auto">
              <a:xfrm>
                <a:off x="1603" y="1363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0" name="Oval 62"/>
              <p:cNvSpPr>
                <a:spLocks noChangeArrowheads="1"/>
              </p:cNvSpPr>
              <p:nvPr/>
            </p:nvSpPr>
            <p:spPr bwMode="auto">
              <a:xfrm>
                <a:off x="1706" y="1363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1" name="Oval 63"/>
              <p:cNvSpPr>
                <a:spLocks noChangeArrowheads="1"/>
              </p:cNvSpPr>
              <p:nvPr/>
            </p:nvSpPr>
            <p:spPr bwMode="auto">
              <a:xfrm>
                <a:off x="1807" y="1363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2" name="Oval 64"/>
              <p:cNvSpPr>
                <a:spLocks noChangeArrowheads="1"/>
              </p:cNvSpPr>
              <p:nvPr/>
            </p:nvSpPr>
            <p:spPr bwMode="auto">
              <a:xfrm>
                <a:off x="994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3" name="Oval 65"/>
              <p:cNvSpPr>
                <a:spLocks noChangeArrowheads="1"/>
              </p:cNvSpPr>
              <p:nvPr/>
            </p:nvSpPr>
            <p:spPr bwMode="auto">
              <a:xfrm>
                <a:off x="1095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4" name="Oval 66"/>
              <p:cNvSpPr>
                <a:spLocks noChangeArrowheads="1"/>
              </p:cNvSpPr>
              <p:nvPr/>
            </p:nvSpPr>
            <p:spPr bwMode="auto">
              <a:xfrm>
                <a:off x="1197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5" name="Oval 67"/>
              <p:cNvSpPr>
                <a:spLocks noChangeArrowheads="1"/>
              </p:cNvSpPr>
              <p:nvPr/>
            </p:nvSpPr>
            <p:spPr bwMode="auto">
              <a:xfrm>
                <a:off x="1298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6" name="Oval 68"/>
              <p:cNvSpPr>
                <a:spLocks noChangeArrowheads="1"/>
              </p:cNvSpPr>
              <p:nvPr/>
            </p:nvSpPr>
            <p:spPr bwMode="auto">
              <a:xfrm>
                <a:off x="1400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7" name="Oval 69"/>
              <p:cNvSpPr>
                <a:spLocks noChangeArrowheads="1"/>
              </p:cNvSpPr>
              <p:nvPr/>
            </p:nvSpPr>
            <p:spPr bwMode="auto">
              <a:xfrm>
                <a:off x="1502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8" name="Oval 70"/>
              <p:cNvSpPr>
                <a:spLocks noChangeArrowheads="1"/>
              </p:cNvSpPr>
              <p:nvPr/>
            </p:nvSpPr>
            <p:spPr bwMode="auto">
              <a:xfrm>
                <a:off x="1603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9" name="Oval 71"/>
              <p:cNvSpPr>
                <a:spLocks noChangeArrowheads="1"/>
              </p:cNvSpPr>
              <p:nvPr/>
            </p:nvSpPr>
            <p:spPr bwMode="auto">
              <a:xfrm>
                <a:off x="1706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0" name="Oval 72"/>
              <p:cNvSpPr>
                <a:spLocks noChangeArrowheads="1"/>
              </p:cNvSpPr>
              <p:nvPr/>
            </p:nvSpPr>
            <p:spPr bwMode="auto">
              <a:xfrm>
                <a:off x="1807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1" name="Oval 73"/>
              <p:cNvSpPr>
                <a:spLocks noChangeArrowheads="1"/>
              </p:cNvSpPr>
              <p:nvPr/>
            </p:nvSpPr>
            <p:spPr bwMode="auto">
              <a:xfrm>
                <a:off x="994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2" name="Oval 74"/>
              <p:cNvSpPr>
                <a:spLocks noChangeArrowheads="1"/>
              </p:cNvSpPr>
              <p:nvPr/>
            </p:nvSpPr>
            <p:spPr bwMode="auto">
              <a:xfrm>
                <a:off x="1095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3" name="Oval 75"/>
              <p:cNvSpPr>
                <a:spLocks noChangeArrowheads="1"/>
              </p:cNvSpPr>
              <p:nvPr/>
            </p:nvSpPr>
            <p:spPr bwMode="auto">
              <a:xfrm>
                <a:off x="1197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4" name="Oval 76"/>
              <p:cNvSpPr>
                <a:spLocks noChangeArrowheads="1"/>
              </p:cNvSpPr>
              <p:nvPr/>
            </p:nvSpPr>
            <p:spPr bwMode="auto">
              <a:xfrm>
                <a:off x="1298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5" name="Oval 77"/>
              <p:cNvSpPr>
                <a:spLocks noChangeArrowheads="1"/>
              </p:cNvSpPr>
              <p:nvPr/>
            </p:nvSpPr>
            <p:spPr bwMode="auto">
              <a:xfrm>
                <a:off x="1400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6" name="Oval 78"/>
              <p:cNvSpPr>
                <a:spLocks noChangeArrowheads="1"/>
              </p:cNvSpPr>
              <p:nvPr/>
            </p:nvSpPr>
            <p:spPr bwMode="auto">
              <a:xfrm>
                <a:off x="1502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7" name="Oval 79"/>
              <p:cNvSpPr>
                <a:spLocks noChangeArrowheads="1"/>
              </p:cNvSpPr>
              <p:nvPr/>
            </p:nvSpPr>
            <p:spPr bwMode="auto">
              <a:xfrm>
                <a:off x="1603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8" name="Oval 80"/>
              <p:cNvSpPr>
                <a:spLocks noChangeArrowheads="1"/>
              </p:cNvSpPr>
              <p:nvPr/>
            </p:nvSpPr>
            <p:spPr bwMode="auto">
              <a:xfrm>
                <a:off x="1706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9" name="Oval 81"/>
              <p:cNvSpPr>
                <a:spLocks noChangeArrowheads="1"/>
              </p:cNvSpPr>
              <p:nvPr/>
            </p:nvSpPr>
            <p:spPr bwMode="auto">
              <a:xfrm>
                <a:off x="1807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0" name="Oval 82"/>
              <p:cNvSpPr>
                <a:spLocks noChangeArrowheads="1"/>
              </p:cNvSpPr>
              <p:nvPr/>
            </p:nvSpPr>
            <p:spPr bwMode="auto">
              <a:xfrm>
                <a:off x="1952" y="1137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1" name="Oval 83"/>
              <p:cNvSpPr>
                <a:spLocks noChangeArrowheads="1"/>
              </p:cNvSpPr>
              <p:nvPr/>
            </p:nvSpPr>
            <p:spPr bwMode="auto">
              <a:xfrm>
                <a:off x="2054" y="1137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2" name="Oval 84"/>
              <p:cNvSpPr>
                <a:spLocks noChangeArrowheads="1"/>
              </p:cNvSpPr>
              <p:nvPr/>
            </p:nvSpPr>
            <p:spPr bwMode="auto">
              <a:xfrm>
                <a:off x="2156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3" name="Oval 85"/>
              <p:cNvSpPr>
                <a:spLocks noChangeArrowheads="1"/>
              </p:cNvSpPr>
              <p:nvPr/>
            </p:nvSpPr>
            <p:spPr bwMode="auto">
              <a:xfrm>
                <a:off x="2258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4" name="Oval 86"/>
              <p:cNvSpPr>
                <a:spLocks noChangeArrowheads="1"/>
              </p:cNvSpPr>
              <p:nvPr/>
            </p:nvSpPr>
            <p:spPr bwMode="auto">
              <a:xfrm>
                <a:off x="2359" y="1137"/>
                <a:ext cx="76" cy="75"/>
              </a:xfrm>
              <a:prstGeom prst="ellipse">
                <a:avLst/>
              </a:prstGeom>
              <a:solidFill>
                <a:srgbClr val="F692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5" name="Oval 87"/>
              <p:cNvSpPr>
                <a:spLocks noChangeArrowheads="1"/>
              </p:cNvSpPr>
              <p:nvPr/>
            </p:nvSpPr>
            <p:spPr bwMode="auto">
              <a:xfrm>
                <a:off x="2461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6" name="Oval 88"/>
              <p:cNvSpPr>
                <a:spLocks noChangeArrowheads="1"/>
              </p:cNvSpPr>
              <p:nvPr/>
            </p:nvSpPr>
            <p:spPr bwMode="auto">
              <a:xfrm>
                <a:off x="2563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" name="Oval 89"/>
              <p:cNvSpPr>
                <a:spLocks noChangeArrowheads="1"/>
              </p:cNvSpPr>
              <p:nvPr/>
            </p:nvSpPr>
            <p:spPr bwMode="auto">
              <a:xfrm>
                <a:off x="2664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" name="Oval 90"/>
              <p:cNvSpPr>
                <a:spLocks noChangeArrowheads="1"/>
              </p:cNvSpPr>
              <p:nvPr/>
            </p:nvSpPr>
            <p:spPr bwMode="auto">
              <a:xfrm>
                <a:off x="2766" y="1137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" name="Oval 91"/>
              <p:cNvSpPr>
                <a:spLocks noChangeArrowheads="1"/>
              </p:cNvSpPr>
              <p:nvPr/>
            </p:nvSpPr>
            <p:spPr bwMode="auto">
              <a:xfrm>
                <a:off x="1952" y="1250"/>
                <a:ext cx="76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" name="Oval 92"/>
              <p:cNvSpPr>
                <a:spLocks noChangeArrowheads="1"/>
              </p:cNvSpPr>
              <p:nvPr/>
            </p:nvSpPr>
            <p:spPr bwMode="auto">
              <a:xfrm>
                <a:off x="2054" y="1250"/>
                <a:ext cx="76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" name="Oval 93"/>
              <p:cNvSpPr>
                <a:spLocks noChangeArrowheads="1"/>
              </p:cNvSpPr>
              <p:nvPr/>
            </p:nvSpPr>
            <p:spPr bwMode="auto">
              <a:xfrm>
                <a:off x="2156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" name="Oval 94"/>
              <p:cNvSpPr>
                <a:spLocks noChangeArrowheads="1"/>
              </p:cNvSpPr>
              <p:nvPr/>
            </p:nvSpPr>
            <p:spPr bwMode="auto">
              <a:xfrm>
                <a:off x="2258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" name="Oval 95"/>
              <p:cNvSpPr>
                <a:spLocks noChangeArrowheads="1"/>
              </p:cNvSpPr>
              <p:nvPr/>
            </p:nvSpPr>
            <p:spPr bwMode="auto">
              <a:xfrm>
                <a:off x="2359" y="1250"/>
                <a:ext cx="76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" name="Oval 96"/>
              <p:cNvSpPr>
                <a:spLocks noChangeArrowheads="1"/>
              </p:cNvSpPr>
              <p:nvPr/>
            </p:nvSpPr>
            <p:spPr bwMode="auto">
              <a:xfrm>
                <a:off x="2461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" name="Oval 97"/>
              <p:cNvSpPr>
                <a:spLocks noChangeArrowheads="1"/>
              </p:cNvSpPr>
              <p:nvPr/>
            </p:nvSpPr>
            <p:spPr bwMode="auto">
              <a:xfrm>
                <a:off x="2563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" name="Oval 98"/>
              <p:cNvSpPr>
                <a:spLocks noChangeArrowheads="1"/>
              </p:cNvSpPr>
              <p:nvPr/>
            </p:nvSpPr>
            <p:spPr bwMode="auto">
              <a:xfrm>
                <a:off x="2664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" name="Oval 99"/>
              <p:cNvSpPr>
                <a:spLocks noChangeArrowheads="1"/>
              </p:cNvSpPr>
              <p:nvPr/>
            </p:nvSpPr>
            <p:spPr bwMode="auto">
              <a:xfrm>
                <a:off x="2766" y="1250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" name="Oval 100"/>
              <p:cNvSpPr>
                <a:spLocks noChangeArrowheads="1"/>
              </p:cNvSpPr>
              <p:nvPr/>
            </p:nvSpPr>
            <p:spPr bwMode="auto">
              <a:xfrm>
                <a:off x="1952" y="1363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" name="Oval 101"/>
              <p:cNvSpPr>
                <a:spLocks noChangeArrowheads="1"/>
              </p:cNvSpPr>
              <p:nvPr/>
            </p:nvSpPr>
            <p:spPr bwMode="auto">
              <a:xfrm>
                <a:off x="2054" y="1363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0" name="Oval 102"/>
              <p:cNvSpPr>
                <a:spLocks noChangeArrowheads="1"/>
              </p:cNvSpPr>
              <p:nvPr/>
            </p:nvSpPr>
            <p:spPr bwMode="auto">
              <a:xfrm>
                <a:off x="2156" y="1363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1" name="Oval 103"/>
              <p:cNvSpPr>
                <a:spLocks noChangeArrowheads="1"/>
              </p:cNvSpPr>
              <p:nvPr/>
            </p:nvSpPr>
            <p:spPr bwMode="auto">
              <a:xfrm>
                <a:off x="2258" y="1363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2" name="Oval 104"/>
              <p:cNvSpPr>
                <a:spLocks noChangeArrowheads="1"/>
              </p:cNvSpPr>
              <p:nvPr/>
            </p:nvSpPr>
            <p:spPr bwMode="auto">
              <a:xfrm>
                <a:off x="2359" y="1363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3" name="Oval 105"/>
              <p:cNvSpPr>
                <a:spLocks noChangeArrowheads="1"/>
              </p:cNvSpPr>
              <p:nvPr/>
            </p:nvSpPr>
            <p:spPr bwMode="auto">
              <a:xfrm>
                <a:off x="2461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4" name="Oval 106"/>
              <p:cNvSpPr>
                <a:spLocks noChangeArrowheads="1"/>
              </p:cNvSpPr>
              <p:nvPr/>
            </p:nvSpPr>
            <p:spPr bwMode="auto">
              <a:xfrm>
                <a:off x="2563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5" name="Oval 107"/>
              <p:cNvSpPr>
                <a:spLocks noChangeArrowheads="1"/>
              </p:cNvSpPr>
              <p:nvPr/>
            </p:nvSpPr>
            <p:spPr bwMode="auto">
              <a:xfrm>
                <a:off x="2664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6" name="Oval 108"/>
              <p:cNvSpPr>
                <a:spLocks noChangeArrowheads="1"/>
              </p:cNvSpPr>
              <p:nvPr/>
            </p:nvSpPr>
            <p:spPr bwMode="auto">
              <a:xfrm>
                <a:off x="2766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7" name="Oval 109"/>
              <p:cNvSpPr>
                <a:spLocks noChangeArrowheads="1"/>
              </p:cNvSpPr>
              <p:nvPr/>
            </p:nvSpPr>
            <p:spPr bwMode="auto">
              <a:xfrm>
                <a:off x="1952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8" name="Oval 110"/>
              <p:cNvSpPr>
                <a:spLocks noChangeArrowheads="1"/>
              </p:cNvSpPr>
              <p:nvPr/>
            </p:nvSpPr>
            <p:spPr bwMode="auto">
              <a:xfrm>
                <a:off x="2054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9" name="Oval 111"/>
              <p:cNvSpPr>
                <a:spLocks noChangeArrowheads="1"/>
              </p:cNvSpPr>
              <p:nvPr/>
            </p:nvSpPr>
            <p:spPr bwMode="auto">
              <a:xfrm>
                <a:off x="2156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0" name="Oval 112"/>
              <p:cNvSpPr>
                <a:spLocks noChangeArrowheads="1"/>
              </p:cNvSpPr>
              <p:nvPr/>
            </p:nvSpPr>
            <p:spPr bwMode="auto">
              <a:xfrm>
                <a:off x="2258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1" name="Oval 113"/>
              <p:cNvSpPr>
                <a:spLocks noChangeArrowheads="1"/>
              </p:cNvSpPr>
              <p:nvPr/>
            </p:nvSpPr>
            <p:spPr bwMode="auto">
              <a:xfrm>
                <a:off x="2359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2" name="Oval 114"/>
              <p:cNvSpPr>
                <a:spLocks noChangeArrowheads="1"/>
              </p:cNvSpPr>
              <p:nvPr/>
            </p:nvSpPr>
            <p:spPr bwMode="auto">
              <a:xfrm>
                <a:off x="2461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3" name="Oval 115"/>
              <p:cNvSpPr>
                <a:spLocks noChangeArrowheads="1"/>
              </p:cNvSpPr>
              <p:nvPr/>
            </p:nvSpPr>
            <p:spPr bwMode="auto">
              <a:xfrm>
                <a:off x="2563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4" name="Oval 116"/>
              <p:cNvSpPr>
                <a:spLocks noChangeArrowheads="1"/>
              </p:cNvSpPr>
              <p:nvPr/>
            </p:nvSpPr>
            <p:spPr bwMode="auto">
              <a:xfrm>
                <a:off x="2664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5" name="Oval 117"/>
              <p:cNvSpPr>
                <a:spLocks noChangeArrowheads="1"/>
              </p:cNvSpPr>
              <p:nvPr/>
            </p:nvSpPr>
            <p:spPr bwMode="auto">
              <a:xfrm>
                <a:off x="2766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6" name="Oval 118"/>
              <p:cNvSpPr>
                <a:spLocks noChangeArrowheads="1"/>
              </p:cNvSpPr>
              <p:nvPr/>
            </p:nvSpPr>
            <p:spPr bwMode="auto">
              <a:xfrm>
                <a:off x="1952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7" name="Oval 119"/>
              <p:cNvSpPr>
                <a:spLocks noChangeArrowheads="1"/>
              </p:cNvSpPr>
              <p:nvPr/>
            </p:nvSpPr>
            <p:spPr bwMode="auto">
              <a:xfrm>
                <a:off x="2054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8" name="Oval 120"/>
              <p:cNvSpPr>
                <a:spLocks noChangeArrowheads="1"/>
              </p:cNvSpPr>
              <p:nvPr/>
            </p:nvSpPr>
            <p:spPr bwMode="auto">
              <a:xfrm>
                <a:off x="2156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9" name="Oval 121"/>
              <p:cNvSpPr>
                <a:spLocks noChangeArrowheads="1"/>
              </p:cNvSpPr>
              <p:nvPr/>
            </p:nvSpPr>
            <p:spPr bwMode="auto">
              <a:xfrm>
                <a:off x="2258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0" name="Oval 122"/>
              <p:cNvSpPr>
                <a:spLocks noChangeArrowheads="1"/>
              </p:cNvSpPr>
              <p:nvPr/>
            </p:nvSpPr>
            <p:spPr bwMode="auto">
              <a:xfrm>
                <a:off x="2359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1" name="Oval 123"/>
              <p:cNvSpPr>
                <a:spLocks noChangeArrowheads="1"/>
              </p:cNvSpPr>
              <p:nvPr/>
            </p:nvSpPr>
            <p:spPr bwMode="auto">
              <a:xfrm>
                <a:off x="2461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2" name="Oval 124"/>
              <p:cNvSpPr>
                <a:spLocks noChangeArrowheads="1"/>
              </p:cNvSpPr>
              <p:nvPr/>
            </p:nvSpPr>
            <p:spPr bwMode="auto">
              <a:xfrm>
                <a:off x="2563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3" name="Oval 125"/>
              <p:cNvSpPr>
                <a:spLocks noChangeArrowheads="1"/>
              </p:cNvSpPr>
              <p:nvPr/>
            </p:nvSpPr>
            <p:spPr bwMode="auto">
              <a:xfrm>
                <a:off x="2664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4" name="Oval 126"/>
              <p:cNvSpPr>
                <a:spLocks noChangeArrowheads="1"/>
              </p:cNvSpPr>
              <p:nvPr/>
            </p:nvSpPr>
            <p:spPr bwMode="auto">
              <a:xfrm>
                <a:off x="2766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5" name="Oval 127"/>
              <p:cNvSpPr>
                <a:spLocks noChangeArrowheads="1"/>
              </p:cNvSpPr>
              <p:nvPr/>
            </p:nvSpPr>
            <p:spPr bwMode="auto">
              <a:xfrm>
                <a:off x="2913" y="912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6" name="Oval 128"/>
              <p:cNvSpPr>
                <a:spLocks noChangeArrowheads="1"/>
              </p:cNvSpPr>
              <p:nvPr/>
            </p:nvSpPr>
            <p:spPr bwMode="auto">
              <a:xfrm>
                <a:off x="3014" y="912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7" name="Oval 129"/>
              <p:cNvSpPr>
                <a:spLocks noChangeArrowheads="1"/>
              </p:cNvSpPr>
              <p:nvPr/>
            </p:nvSpPr>
            <p:spPr bwMode="auto">
              <a:xfrm>
                <a:off x="3116" y="912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8" name="Oval 130"/>
              <p:cNvSpPr>
                <a:spLocks noChangeArrowheads="1"/>
              </p:cNvSpPr>
              <p:nvPr/>
            </p:nvSpPr>
            <p:spPr bwMode="auto">
              <a:xfrm>
                <a:off x="3217" y="912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9" name="Oval 131"/>
              <p:cNvSpPr>
                <a:spLocks noChangeArrowheads="1"/>
              </p:cNvSpPr>
              <p:nvPr/>
            </p:nvSpPr>
            <p:spPr bwMode="auto">
              <a:xfrm>
                <a:off x="3319" y="912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0" name="Oval 132"/>
              <p:cNvSpPr>
                <a:spLocks noChangeArrowheads="1"/>
              </p:cNvSpPr>
              <p:nvPr/>
            </p:nvSpPr>
            <p:spPr bwMode="auto">
              <a:xfrm>
                <a:off x="3319" y="346"/>
                <a:ext cx="75" cy="75"/>
              </a:xfrm>
              <a:prstGeom prst="ellipse">
                <a:avLst/>
              </a:prstGeom>
              <a:solidFill>
                <a:srgbClr val="F692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1" name="Oval 133"/>
              <p:cNvSpPr>
                <a:spLocks noChangeArrowheads="1"/>
              </p:cNvSpPr>
              <p:nvPr/>
            </p:nvSpPr>
            <p:spPr bwMode="auto">
              <a:xfrm>
                <a:off x="3420" y="912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2" name="Oval 134"/>
              <p:cNvSpPr>
                <a:spLocks noChangeArrowheads="1"/>
              </p:cNvSpPr>
              <p:nvPr/>
            </p:nvSpPr>
            <p:spPr bwMode="auto">
              <a:xfrm>
                <a:off x="3522" y="912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3" name="Oval 135"/>
              <p:cNvSpPr>
                <a:spLocks noChangeArrowheads="1"/>
              </p:cNvSpPr>
              <p:nvPr/>
            </p:nvSpPr>
            <p:spPr bwMode="auto">
              <a:xfrm>
                <a:off x="3624" y="912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4" name="Oval 136"/>
              <p:cNvSpPr>
                <a:spLocks noChangeArrowheads="1"/>
              </p:cNvSpPr>
              <p:nvPr/>
            </p:nvSpPr>
            <p:spPr bwMode="auto">
              <a:xfrm>
                <a:off x="3725" y="912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5" name="Oval 137"/>
              <p:cNvSpPr>
                <a:spLocks noChangeArrowheads="1"/>
              </p:cNvSpPr>
              <p:nvPr/>
            </p:nvSpPr>
            <p:spPr bwMode="auto">
              <a:xfrm>
                <a:off x="2913" y="1024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6" name="Oval 138"/>
              <p:cNvSpPr>
                <a:spLocks noChangeArrowheads="1"/>
              </p:cNvSpPr>
              <p:nvPr/>
            </p:nvSpPr>
            <p:spPr bwMode="auto">
              <a:xfrm>
                <a:off x="3014" y="1024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7" name="Oval 139"/>
              <p:cNvSpPr>
                <a:spLocks noChangeArrowheads="1"/>
              </p:cNvSpPr>
              <p:nvPr/>
            </p:nvSpPr>
            <p:spPr bwMode="auto">
              <a:xfrm>
                <a:off x="3116" y="1024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8" name="Oval 140"/>
              <p:cNvSpPr>
                <a:spLocks noChangeArrowheads="1"/>
              </p:cNvSpPr>
              <p:nvPr/>
            </p:nvSpPr>
            <p:spPr bwMode="auto">
              <a:xfrm>
                <a:off x="3217" y="1024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9" name="Oval 141"/>
              <p:cNvSpPr>
                <a:spLocks noChangeArrowheads="1"/>
              </p:cNvSpPr>
              <p:nvPr/>
            </p:nvSpPr>
            <p:spPr bwMode="auto">
              <a:xfrm>
                <a:off x="3319" y="1024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0" name="Oval 142"/>
              <p:cNvSpPr>
                <a:spLocks noChangeArrowheads="1"/>
              </p:cNvSpPr>
              <p:nvPr/>
            </p:nvSpPr>
            <p:spPr bwMode="auto">
              <a:xfrm>
                <a:off x="3420" y="1024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1" name="Oval 143"/>
              <p:cNvSpPr>
                <a:spLocks noChangeArrowheads="1"/>
              </p:cNvSpPr>
              <p:nvPr/>
            </p:nvSpPr>
            <p:spPr bwMode="auto">
              <a:xfrm>
                <a:off x="3522" y="1024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2" name="Oval 144"/>
              <p:cNvSpPr>
                <a:spLocks noChangeArrowheads="1"/>
              </p:cNvSpPr>
              <p:nvPr/>
            </p:nvSpPr>
            <p:spPr bwMode="auto">
              <a:xfrm>
                <a:off x="3624" y="1024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3" name="Oval 145"/>
              <p:cNvSpPr>
                <a:spLocks noChangeArrowheads="1"/>
              </p:cNvSpPr>
              <p:nvPr/>
            </p:nvSpPr>
            <p:spPr bwMode="auto">
              <a:xfrm>
                <a:off x="3725" y="1024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4" name="Oval 146"/>
              <p:cNvSpPr>
                <a:spLocks noChangeArrowheads="1"/>
              </p:cNvSpPr>
              <p:nvPr/>
            </p:nvSpPr>
            <p:spPr bwMode="auto">
              <a:xfrm>
                <a:off x="2913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5" name="Oval 147"/>
              <p:cNvSpPr>
                <a:spLocks noChangeArrowheads="1"/>
              </p:cNvSpPr>
              <p:nvPr/>
            </p:nvSpPr>
            <p:spPr bwMode="auto">
              <a:xfrm>
                <a:off x="3014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6" name="Oval 148"/>
              <p:cNvSpPr>
                <a:spLocks noChangeArrowheads="1"/>
              </p:cNvSpPr>
              <p:nvPr/>
            </p:nvSpPr>
            <p:spPr bwMode="auto">
              <a:xfrm>
                <a:off x="3116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7" name="Oval 149"/>
              <p:cNvSpPr>
                <a:spLocks noChangeArrowheads="1"/>
              </p:cNvSpPr>
              <p:nvPr/>
            </p:nvSpPr>
            <p:spPr bwMode="auto">
              <a:xfrm>
                <a:off x="3217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8" name="Oval 150"/>
              <p:cNvSpPr>
                <a:spLocks noChangeArrowheads="1"/>
              </p:cNvSpPr>
              <p:nvPr/>
            </p:nvSpPr>
            <p:spPr bwMode="auto">
              <a:xfrm>
                <a:off x="3319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9" name="Oval 151"/>
              <p:cNvSpPr>
                <a:spLocks noChangeArrowheads="1"/>
              </p:cNvSpPr>
              <p:nvPr/>
            </p:nvSpPr>
            <p:spPr bwMode="auto">
              <a:xfrm>
                <a:off x="3420" y="1137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0" name="Oval 152"/>
              <p:cNvSpPr>
                <a:spLocks noChangeArrowheads="1"/>
              </p:cNvSpPr>
              <p:nvPr/>
            </p:nvSpPr>
            <p:spPr bwMode="auto">
              <a:xfrm>
                <a:off x="3522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1" name="Oval 153"/>
              <p:cNvSpPr>
                <a:spLocks noChangeArrowheads="1"/>
              </p:cNvSpPr>
              <p:nvPr/>
            </p:nvSpPr>
            <p:spPr bwMode="auto">
              <a:xfrm>
                <a:off x="3624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2" name="Oval 154"/>
              <p:cNvSpPr>
                <a:spLocks noChangeArrowheads="1"/>
              </p:cNvSpPr>
              <p:nvPr/>
            </p:nvSpPr>
            <p:spPr bwMode="auto">
              <a:xfrm>
                <a:off x="3725" y="1137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3" name="Oval 155"/>
              <p:cNvSpPr>
                <a:spLocks noChangeArrowheads="1"/>
              </p:cNvSpPr>
              <p:nvPr/>
            </p:nvSpPr>
            <p:spPr bwMode="auto">
              <a:xfrm>
                <a:off x="2913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4" name="Oval 156"/>
              <p:cNvSpPr>
                <a:spLocks noChangeArrowheads="1"/>
              </p:cNvSpPr>
              <p:nvPr/>
            </p:nvSpPr>
            <p:spPr bwMode="auto">
              <a:xfrm>
                <a:off x="3014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5" name="Oval 157"/>
              <p:cNvSpPr>
                <a:spLocks noChangeArrowheads="1"/>
              </p:cNvSpPr>
              <p:nvPr/>
            </p:nvSpPr>
            <p:spPr bwMode="auto">
              <a:xfrm>
                <a:off x="3116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6" name="Oval 158"/>
              <p:cNvSpPr>
                <a:spLocks noChangeArrowheads="1"/>
              </p:cNvSpPr>
              <p:nvPr/>
            </p:nvSpPr>
            <p:spPr bwMode="auto">
              <a:xfrm>
                <a:off x="3217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7" name="Oval 159"/>
              <p:cNvSpPr>
                <a:spLocks noChangeArrowheads="1"/>
              </p:cNvSpPr>
              <p:nvPr/>
            </p:nvSpPr>
            <p:spPr bwMode="auto">
              <a:xfrm>
                <a:off x="3319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8" name="Oval 160"/>
              <p:cNvSpPr>
                <a:spLocks noChangeArrowheads="1"/>
              </p:cNvSpPr>
              <p:nvPr/>
            </p:nvSpPr>
            <p:spPr bwMode="auto">
              <a:xfrm>
                <a:off x="3420" y="1250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9" name="Oval 161"/>
              <p:cNvSpPr>
                <a:spLocks noChangeArrowheads="1"/>
              </p:cNvSpPr>
              <p:nvPr/>
            </p:nvSpPr>
            <p:spPr bwMode="auto">
              <a:xfrm>
                <a:off x="3522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0" name="Oval 162"/>
              <p:cNvSpPr>
                <a:spLocks noChangeArrowheads="1"/>
              </p:cNvSpPr>
              <p:nvPr/>
            </p:nvSpPr>
            <p:spPr bwMode="auto">
              <a:xfrm>
                <a:off x="3624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1" name="Oval 163"/>
              <p:cNvSpPr>
                <a:spLocks noChangeArrowheads="1"/>
              </p:cNvSpPr>
              <p:nvPr/>
            </p:nvSpPr>
            <p:spPr bwMode="auto">
              <a:xfrm>
                <a:off x="3725" y="1250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2" name="Oval 164"/>
              <p:cNvSpPr>
                <a:spLocks noChangeArrowheads="1"/>
              </p:cNvSpPr>
              <p:nvPr/>
            </p:nvSpPr>
            <p:spPr bwMode="auto">
              <a:xfrm>
                <a:off x="2913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3" name="Oval 165"/>
              <p:cNvSpPr>
                <a:spLocks noChangeArrowheads="1"/>
              </p:cNvSpPr>
              <p:nvPr/>
            </p:nvSpPr>
            <p:spPr bwMode="auto">
              <a:xfrm>
                <a:off x="3014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4" name="Oval 166"/>
              <p:cNvSpPr>
                <a:spLocks noChangeArrowheads="1"/>
              </p:cNvSpPr>
              <p:nvPr/>
            </p:nvSpPr>
            <p:spPr bwMode="auto">
              <a:xfrm>
                <a:off x="3116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5" name="Oval 167"/>
              <p:cNvSpPr>
                <a:spLocks noChangeArrowheads="1"/>
              </p:cNvSpPr>
              <p:nvPr/>
            </p:nvSpPr>
            <p:spPr bwMode="auto">
              <a:xfrm>
                <a:off x="3217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6" name="Oval 168"/>
              <p:cNvSpPr>
                <a:spLocks noChangeArrowheads="1"/>
              </p:cNvSpPr>
              <p:nvPr/>
            </p:nvSpPr>
            <p:spPr bwMode="auto">
              <a:xfrm>
                <a:off x="3319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7" name="Oval 169"/>
              <p:cNvSpPr>
                <a:spLocks noChangeArrowheads="1"/>
              </p:cNvSpPr>
              <p:nvPr/>
            </p:nvSpPr>
            <p:spPr bwMode="auto">
              <a:xfrm>
                <a:off x="3420" y="1363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8" name="Oval 170"/>
              <p:cNvSpPr>
                <a:spLocks noChangeArrowheads="1"/>
              </p:cNvSpPr>
              <p:nvPr/>
            </p:nvSpPr>
            <p:spPr bwMode="auto">
              <a:xfrm>
                <a:off x="3522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9" name="Oval 171"/>
              <p:cNvSpPr>
                <a:spLocks noChangeArrowheads="1"/>
              </p:cNvSpPr>
              <p:nvPr/>
            </p:nvSpPr>
            <p:spPr bwMode="auto">
              <a:xfrm>
                <a:off x="3624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0" name="Oval 172"/>
              <p:cNvSpPr>
                <a:spLocks noChangeArrowheads="1"/>
              </p:cNvSpPr>
              <p:nvPr/>
            </p:nvSpPr>
            <p:spPr bwMode="auto">
              <a:xfrm>
                <a:off x="3725" y="1363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1" name="Oval 173"/>
              <p:cNvSpPr>
                <a:spLocks noChangeArrowheads="1"/>
              </p:cNvSpPr>
              <p:nvPr/>
            </p:nvSpPr>
            <p:spPr bwMode="auto">
              <a:xfrm>
                <a:off x="2913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2" name="Oval 174"/>
              <p:cNvSpPr>
                <a:spLocks noChangeArrowheads="1"/>
              </p:cNvSpPr>
              <p:nvPr/>
            </p:nvSpPr>
            <p:spPr bwMode="auto">
              <a:xfrm>
                <a:off x="3014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3" name="Oval 175"/>
              <p:cNvSpPr>
                <a:spLocks noChangeArrowheads="1"/>
              </p:cNvSpPr>
              <p:nvPr/>
            </p:nvSpPr>
            <p:spPr bwMode="auto">
              <a:xfrm>
                <a:off x="3116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4" name="Oval 176"/>
              <p:cNvSpPr>
                <a:spLocks noChangeArrowheads="1"/>
              </p:cNvSpPr>
              <p:nvPr/>
            </p:nvSpPr>
            <p:spPr bwMode="auto">
              <a:xfrm>
                <a:off x="3217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5" name="Oval 177"/>
              <p:cNvSpPr>
                <a:spLocks noChangeArrowheads="1"/>
              </p:cNvSpPr>
              <p:nvPr/>
            </p:nvSpPr>
            <p:spPr bwMode="auto">
              <a:xfrm>
                <a:off x="3319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6" name="Oval 178"/>
              <p:cNvSpPr>
                <a:spLocks noChangeArrowheads="1"/>
              </p:cNvSpPr>
              <p:nvPr/>
            </p:nvSpPr>
            <p:spPr bwMode="auto">
              <a:xfrm>
                <a:off x="3420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7" name="Oval 179"/>
              <p:cNvSpPr>
                <a:spLocks noChangeArrowheads="1"/>
              </p:cNvSpPr>
              <p:nvPr/>
            </p:nvSpPr>
            <p:spPr bwMode="auto">
              <a:xfrm>
                <a:off x="3522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8" name="Oval 180"/>
              <p:cNvSpPr>
                <a:spLocks noChangeArrowheads="1"/>
              </p:cNvSpPr>
              <p:nvPr/>
            </p:nvSpPr>
            <p:spPr bwMode="auto">
              <a:xfrm>
                <a:off x="3624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9" name="Oval 181"/>
              <p:cNvSpPr>
                <a:spLocks noChangeArrowheads="1"/>
              </p:cNvSpPr>
              <p:nvPr/>
            </p:nvSpPr>
            <p:spPr bwMode="auto">
              <a:xfrm>
                <a:off x="3725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0" name="Oval 182"/>
              <p:cNvSpPr>
                <a:spLocks noChangeArrowheads="1"/>
              </p:cNvSpPr>
              <p:nvPr/>
            </p:nvSpPr>
            <p:spPr bwMode="auto">
              <a:xfrm>
                <a:off x="2913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1" name="Oval 183"/>
              <p:cNvSpPr>
                <a:spLocks noChangeArrowheads="1"/>
              </p:cNvSpPr>
              <p:nvPr/>
            </p:nvSpPr>
            <p:spPr bwMode="auto">
              <a:xfrm>
                <a:off x="3014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2" name="Oval 184"/>
              <p:cNvSpPr>
                <a:spLocks noChangeArrowheads="1"/>
              </p:cNvSpPr>
              <p:nvPr/>
            </p:nvSpPr>
            <p:spPr bwMode="auto">
              <a:xfrm>
                <a:off x="3116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3" name="Oval 185"/>
              <p:cNvSpPr>
                <a:spLocks noChangeArrowheads="1"/>
              </p:cNvSpPr>
              <p:nvPr/>
            </p:nvSpPr>
            <p:spPr bwMode="auto">
              <a:xfrm>
                <a:off x="3217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4" name="Oval 186"/>
              <p:cNvSpPr>
                <a:spLocks noChangeArrowheads="1"/>
              </p:cNvSpPr>
              <p:nvPr/>
            </p:nvSpPr>
            <p:spPr bwMode="auto">
              <a:xfrm>
                <a:off x="3319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5" name="Oval 187"/>
              <p:cNvSpPr>
                <a:spLocks noChangeArrowheads="1"/>
              </p:cNvSpPr>
              <p:nvPr/>
            </p:nvSpPr>
            <p:spPr bwMode="auto">
              <a:xfrm>
                <a:off x="3420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6" name="Oval 188"/>
              <p:cNvSpPr>
                <a:spLocks noChangeArrowheads="1"/>
              </p:cNvSpPr>
              <p:nvPr/>
            </p:nvSpPr>
            <p:spPr bwMode="auto">
              <a:xfrm>
                <a:off x="3522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7" name="Oval 189"/>
              <p:cNvSpPr>
                <a:spLocks noChangeArrowheads="1"/>
              </p:cNvSpPr>
              <p:nvPr/>
            </p:nvSpPr>
            <p:spPr bwMode="auto">
              <a:xfrm>
                <a:off x="3624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8" name="Oval 190"/>
              <p:cNvSpPr>
                <a:spLocks noChangeArrowheads="1"/>
              </p:cNvSpPr>
              <p:nvPr/>
            </p:nvSpPr>
            <p:spPr bwMode="auto">
              <a:xfrm>
                <a:off x="3725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9" name="Oval 191"/>
              <p:cNvSpPr>
                <a:spLocks noChangeArrowheads="1"/>
              </p:cNvSpPr>
              <p:nvPr/>
            </p:nvSpPr>
            <p:spPr bwMode="auto">
              <a:xfrm>
                <a:off x="3869" y="685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" name="Oval 192"/>
              <p:cNvSpPr>
                <a:spLocks noChangeArrowheads="1"/>
              </p:cNvSpPr>
              <p:nvPr/>
            </p:nvSpPr>
            <p:spPr bwMode="auto">
              <a:xfrm>
                <a:off x="3970" y="685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1" name="Oval 193"/>
              <p:cNvSpPr>
                <a:spLocks noChangeArrowheads="1"/>
              </p:cNvSpPr>
              <p:nvPr/>
            </p:nvSpPr>
            <p:spPr bwMode="auto">
              <a:xfrm>
                <a:off x="4072" y="685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2" name="Oval 194"/>
              <p:cNvSpPr>
                <a:spLocks noChangeArrowheads="1"/>
              </p:cNvSpPr>
              <p:nvPr/>
            </p:nvSpPr>
            <p:spPr bwMode="auto">
              <a:xfrm>
                <a:off x="4173" y="685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3" name="Oval 195"/>
              <p:cNvSpPr>
                <a:spLocks noChangeArrowheads="1"/>
              </p:cNvSpPr>
              <p:nvPr/>
            </p:nvSpPr>
            <p:spPr bwMode="auto">
              <a:xfrm>
                <a:off x="4275" y="685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4" name="Oval 196"/>
              <p:cNvSpPr>
                <a:spLocks noChangeArrowheads="1"/>
              </p:cNvSpPr>
              <p:nvPr/>
            </p:nvSpPr>
            <p:spPr bwMode="auto">
              <a:xfrm>
                <a:off x="4377" y="685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5" name="Oval 197"/>
              <p:cNvSpPr>
                <a:spLocks noChangeArrowheads="1"/>
              </p:cNvSpPr>
              <p:nvPr/>
            </p:nvSpPr>
            <p:spPr bwMode="auto">
              <a:xfrm>
                <a:off x="4478" y="685"/>
                <a:ext cx="75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6" name="Oval 198"/>
              <p:cNvSpPr>
                <a:spLocks noChangeArrowheads="1"/>
              </p:cNvSpPr>
              <p:nvPr/>
            </p:nvSpPr>
            <p:spPr bwMode="auto">
              <a:xfrm>
                <a:off x="4580" y="685"/>
                <a:ext cx="76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7" name="Oval 199"/>
              <p:cNvSpPr>
                <a:spLocks noChangeArrowheads="1"/>
              </p:cNvSpPr>
              <p:nvPr/>
            </p:nvSpPr>
            <p:spPr bwMode="auto">
              <a:xfrm>
                <a:off x="4681" y="685"/>
                <a:ext cx="77" cy="7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8" name="Oval 200"/>
              <p:cNvSpPr>
                <a:spLocks noChangeArrowheads="1"/>
              </p:cNvSpPr>
              <p:nvPr/>
            </p:nvSpPr>
            <p:spPr bwMode="auto">
              <a:xfrm>
                <a:off x="3869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9" name="Oval 201"/>
              <p:cNvSpPr>
                <a:spLocks noChangeArrowheads="1"/>
              </p:cNvSpPr>
              <p:nvPr/>
            </p:nvSpPr>
            <p:spPr bwMode="auto">
              <a:xfrm>
                <a:off x="3970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0" name="Oval 202"/>
              <p:cNvSpPr>
                <a:spLocks noChangeArrowheads="1"/>
              </p:cNvSpPr>
              <p:nvPr/>
            </p:nvSpPr>
            <p:spPr bwMode="auto">
              <a:xfrm>
                <a:off x="4072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1" name="Oval 203"/>
              <p:cNvSpPr>
                <a:spLocks noChangeArrowheads="1"/>
              </p:cNvSpPr>
              <p:nvPr/>
            </p:nvSpPr>
            <p:spPr bwMode="auto">
              <a:xfrm>
                <a:off x="4173" y="798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2" name="Oval 204"/>
              <p:cNvSpPr>
                <a:spLocks noChangeArrowheads="1"/>
              </p:cNvSpPr>
              <p:nvPr/>
            </p:nvSpPr>
            <p:spPr bwMode="auto">
              <a:xfrm>
                <a:off x="4275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8" name="Group 406"/>
            <p:cNvGrpSpPr>
              <a:grpSpLocks/>
            </p:cNvGrpSpPr>
            <p:nvPr/>
          </p:nvGrpSpPr>
          <p:grpSpPr bwMode="auto">
            <a:xfrm>
              <a:off x="319" y="158750"/>
              <a:ext cx="5397" cy="3151188"/>
              <a:chOff x="319" y="100"/>
              <a:chExt cx="5397" cy="1985"/>
            </a:xfrm>
          </p:grpSpPr>
          <p:sp>
            <p:nvSpPr>
              <p:cNvPr id="23" name="Oval 206"/>
              <p:cNvSpPr>
                <a:spLocks noChangeArrowheads="1"/>
              </p:cNvSpPr>
              <p:nvPr/>
            </p:nvSpPr>
            <p:spPr bwMode="auto">
              <a:xfrm>
                <a:off x="4377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Oval 207"/>
              <p:cNvSpPr>
                <a:spLocks noChangeArrowheads="1"/>
              </p:cNvSpPr>
              <p:nvPr/>
            </p:nvSpPr>
            <p:spPr bwMode="auto">
              <a:xfrm>
                <a:off x="4478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Oval 208"/>
              <p:cNvSpPr>
                <a:spLocks noChangeArrowheads="1"/>
              </p:cNvSpPr>
              <p:nvPr/>
            </p:nvSpPr>
            <p:spPr bwMode="auto">
              <a:xfrm>
                <a:off x="4580" y="798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Oval 209"/>
              <p:cNvSpPr>
                <a:spLocks noChangeArrowheads="1"/>
              </p:cNvSpPr>
              <p:nvPr/>
            </p:nvSpPr>
            <p:spPr bwMode="auto">
              <a:xfrm>
                <a:off x="4681" y="798"/>
                <a:ext cx="77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Oval 210"/>
              <p:cNvSpPr>
                <a:spLocks noChangeArrowheads="1"/>
              </p:cNvSpPr>
              <p:nvPr/>
            </p:nvSpPr>
            <p:spPr bwMode="auto">
              <a:xfrm>
                <a:off x="3869" y="912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Oval 211"/>
              <p:cNvSpPr>
                <a:spLocks noChangeArrowheads="1"/>
              </p:cNvSpPr>
              <p:nvPr/>
            </p:nvSpPr>
            <p:spPr bwMode="auto">
              <a:xfrm>
                <a:off x="3970" y="912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Oval 212"/>
              <p:cNvSpPr>
                <a:spLocks noChangeArrowheads="1"/>
              </p:cNvSpPr>
              <p:nvPr/>
            </p:nvSpPr>
            <p:spPr bwMode="auto">
              <a:xfrm>
                <a:off x="4072" y="912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Oval 213"/>
              <p:cNvSpPr>
                <a:spLocks noChangeArrowheads="1"/>
              </p:cNvSpPr>
              <p:nvPr/>
            </p:nvSpPr>
            <p:spPr bwMode="auto">
              <a:xfrm>
                <a:off x="4173" y="912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Oval 214"/>
              <p:cNvSpPr>
                <a:spLocks noChangeArrowheads="1"/>
              </p:cNvSpPr>
              <p:nvPr/>
            </p:nvSpPr>
            <p:spPr bwMode="auto">
              <a:xfrm>
                <a:off x="4275" y="912"/>
                <a:ext cx="75" cy="75"/>
              </a:xfrm>
              <a:prstGeom prst="ellipse">
                <a:avLst/>
              </a:prstGeom>
              <a:solidFill>
                <a:srgbClr val="F692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" name="Oval 215"/>
              <p:cNvSpPr>
                <a:spLocks noChangeArrowheads="1"/>
              </p:cNvSpPr>
              <p:nvPr/>
            </p:nvSpPr>
            <p:spPr bwMode="auto">
              <a:xfrm>
                <a:off x="4377" y="912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Oval 216"/>
              <p:cNvSpPr>
                <a:spLocks noChangeArrowheads="1"/>
              </p:cNvSpPr>
              <p:nvPr/>
            </p:nvSpPr>
            <p:spPr bwMode="auto">
              <a:xfrm>
                <a:off x="4478" y="912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Oval 217"/>
              <p:cNvSpPr>
                <a:spLocks noChangeArrowheads="1"/>
              </p:cNvSpPr>
              <p:nvPr/>
            </p:nvSpPr>
            <p:spPr bwMode="auto">
              <a:xfrm>
                <a:off x="4580" y="912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Oval 218"/>
              <p:cNvSpPr>
                <a:spLocks noChangeArrowheads="1"/>
              </p:cNvSpPr>
              <p:nvPr/>
            </p:nvSpPr>
            <p:spPr bwMode="auto">
              <a:xfrm>
                <a:off x="4681" y="912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Oval 219"/>
              <p:cNvSpPr>
                <a:spLocks noChangeArrowheads="1"/>
              </p:cNvSpPr>
              <p:nvPr/>
            </p:nvSpPr>
            <p:spPr bwMode="auto">
              <a:xfrm>
                <a:off x="3869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Oval 220"/>
              <p:cNvSpPr>
                <a:spLocks noChangeArrowheads="1"/>
              </p:cNvSpPr>
              <p:nvPr/>
            </p:nvSpPr>
            <p:spPr bwMode="auto">
              <a:xfrm>
                <a:off x="3970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Oval 221"/>
              <p:cNvSpPr>
                <a:spLocks noChangeArrowheads="1"/>
              </p:cNvSpPr>
              <p:nvPr/>
            </p:nvSpPr>
            <p:spPr bwMode="auto">
              <a:xfrm>
                <a:off x="4072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Oval 222"/>
              <p:cNvSpPr>
                <a:spLocks noChangeArrowheads="1"/>
              </p:cNvSpPr>
              <p:nvPr/>
            </p:nvSpPr>
            <p:spPr bwMode="auto">
              <a:xfrm>
                <a:off x="4173" y="1024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Oval 223"/>
              <p:cNvSpPr>
                <a:spLocks noChangeArrowheads="1"/>
              </p:cNvSpPr>
              <p:nvPr/>
            </p:nvSpPr>
            <p:spPr bwMode="auto">
              <a:xfrm>
                <a:off x="4275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Oval 224"/>
              <p:cNvSpPr>
                <a:spLocks noChangeArrowheads="1"/>
              </p:cNvSpPr>
              <p:nvPr/>
            </p:nvSpPr>
            <p:spPr bwMode="auto">
              <a:xfrm>
                <a:off x="4377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Oval 225"/>
              <p:cNvSpPr>
                <a:spLocks noChangeArrowheads="1"/>
              </p:cNvSpPr>
              <p:nvPr/>
            </p:nvSpPr>
            <p:spPr bwMode="auto">
              <a:xfrm>
                <a:off x="4478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Oval 226"/>
              <p:cNvSpPr>
                <a:spLocks noChangeArrowheads="1"/>
              </p:cNvSpPr>
              <p:nvPr/>
            </p:nvSpPr>
            <p:spPr bwMode="auto">
              <a:xfrm>
                <a:off x="4580" y="1024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Oval 227"/>
              <p:cNvSpPr>
                <a:spLocks noChangeArrowheads="1"/>
              </p:cNvSpPr>
              <p:nvPr/>
            </p:nvSpPr>
            <p:spPr bwMode="auto">
              <a:xfrm>
                <a:off x="4681" y="1024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5" name="Oval 228"/>
              <p:cNvSpPr>
                <a:spLocks noChangeArrowheads="1"/>
              </p:cNvSpPr>
              <p:nvPr/>
            </p:nvSpPr>
            <p:spPr bwMode="auto">
              <a:xfrm>
                <a:off x="3869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Oval 229"/>
              <p:cNvSpPr>
                <a:spLocks noChangeArrowheads="1"/>
              </p:cNvSpPr>
              <p:nvPr/>
            </p:nvSpPr>
            <p:spPr bwMode="auto">
              <a:xfrm>
                <a:off x="3970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Oval 230"/>
              <p:cNvSpPr>
                <a:spLocks noChangeArrowheads="1"/>
              </p:cNvSpPr>
              <p:nvPr/>
            </p:nvSpPr>
            <p:spPr bwMode="auto">
              <a:xfrm>
                <a:off x="4072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Oval 231"/>
              <p:cNvSpPr>
                <a:spLocks noChangeArrowheads="1"/>
              </p:cNvSpPr>
              <p:nvPr/>
            </p:nvSpPr>
            <p:spPr bwMode="auto">
              <a:xfrm>
                <a:off x="4173" y="1137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Oval 232"/>
              <p:cNvSpPr>
                <a:spLocks noChangeArrowheads="1"/>
              </p:cNvSpPr>
              <p:nvPr/>
            </p:nvSpPr>
            <p:spPr bwMode="auto">
              <a:xfrm>
                <a:off x="4275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0" name="Oval 233"/>
              <p:cNvSpPr>
                <a:spLocks noChangeArrowheads="1"/>
              </p:cNvSpPr>
              <p:nvPr/>
            </p:nvSpPr>
            <p:spPr bwMode="auto">
              <a:xfrm>
                <a:off x="4377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1" name="Oval 234"/>
              <p:cNvSpPr>
                <a:spLocks noChangeArrowheads="1"/>
              </p:cNvSpPr>
              <p:nvPr/>
            </p:nvSpPr>
            <p:spPr bwMode="auto">
              <a:xfrm>
                <a:off x="4478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Oval 235"/>
              <p:cNvSpPr>
                <a:spLocks noChangeArrowheads="1"/>
              </p:cNvSpPr>
              <p:nvPr/>
            </p:nvSpPr>
            <p:spPr bwMode="auto">
              <a:xfrm>
                <a:off x="4580" y="1137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3" name="Oval 236"/>
              <p:cNvSpPr>
                <a:spLocks noChangeArrowheads="1"/>
              </p:cNvSpPr>
              <p:nvPr/>
            </p:nvSpPr>
            <p:spPr bwMode="auto">
              <a:xfrm>
                <a:off x="4681" y="1137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4" name="Oval 237"/>
              <p:cNvSpPr>
                <a:spLocks noChangeArrowheads="1"/>
              </p:cNvSpPr>
              <p:nvPr/>
            </p:nvSpPr>
            <p:spPr bwMode="auto">
              <a:xfrm>
                <a:off x="3869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5" name="Oval 238"/>
              <p:cNvSpPr>
                <a:spLocks noChangeArrowheads="1"/>
              </p:cNvSpPr>
              <p:nvPr/>
            </p:nvSpPr>
            <p:spPr bwMode="auto">
              <a:xfrm>
                <a:off x="3970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6" name="Oval 239"/>
              <p:cNvSpPr>
                <a:spLocks noChangeArrowheads="1"/>
              </p:cNvSpPr>
              <p:nvPr/>
            </p:nvSpPr>
            <p:spPr bwMode="auto">
              <a:xfrm>
                <a:off x="4072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7" name="Oval 240"/>
              <p:cNvSpPr>
                <a:spLocks noChangeArrowheads="1"/>
              </p:cNvSpPr>
              <p:nvPr/>
            </p:nvSpPr>
            <p:spPr bwMode="auto">
              <a:xfrm>
                <a:off x="4173" y="1250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" name="Oval 241"/>
              <p:cNvSpPr>
                <a:spLocks noChangeArrowheads="1"/>
              </p:cNvSpPr>
              <p:nvPr/>
            </p:nvSpPr>
            <p:spPr bwMode="auto">
              <a:xfrm>
                <a:off x="4275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" name="Oval 242"/>
              <p:cNvSpPr>
                <a:spLocks noChangeArrowheads="1"/>
              </p:cNvSpPr>
              <p:nvPr/>
            </p:nvSpPr>
            <p:spPr bwMode="auto">
              <a:xfrm>
                <a:off x="4377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" name="Oval 243"/>
              <p:cNvSpPr>
                <a:spLocks noChangeArrowheads="1"/>
              </p:cNvSpPr>
              <p:nvPr/>
            </p:nvSpPr>
            <p:spPr bwMode="auto">
              <a:xfrm>
                <a:off x="4478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1" name="Oval 244"/>
              <p:cNvSpPr>
                <a:spLocks noChangeArrowheads="1"/>
              </p:cNvSpPr>
              <p:nvPr/>
            </p:nvSpPr>
            <p:spPr bwMode="auto">
              <a:xfrm>
                <a:off x="4580" y="1250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2" name="Oval 245"/>
              <p:cNvSpPr>
                <a:spLocks noChangeArrowheads="1"/>
              </p:cNvSpPr>
              <p:nvPr/>
            </p:nvSpPr>
            <p:spPr bwMode="auto">
              <a:xfrm>
                <a:off x="4681" y="1250"/>
                <a:ext cx="77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3" name="Oval 246"/>
              <p:cNvSpPr>
                <a:spLocks noChangeArrowheads="1"/>
              </p:cNvSpPr>
              <p:nvPr/>
            </p:nvSpPr>
            <p:spPr bwMode="auto">
              <a:xfrm>
                <a:off x="3869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4" name="Oval 247"/>
              <p:cNvSpPr>
                <a:spLocks noChangeArrowheads="1"/>
              </p:cNvSpPr>
              <p:nvPr/>
            </p:nvSpPr>
            <p:spPr bwMode="auto">
              <a:xfrm>
                <a:off x="3970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5" name="Oval 248"/>
              <p:cNvSpPr>
                <a:spLocks noChangeArrowheads="1"/>
              </p:cNvSpPr>
              <p:nvPr/>
            </p:nvSpPr>
            <p:spPr bwMode="auto">
              <a:xfrm>
                <a:off x="4072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6" name="Oval 249"/>
              <p:cNvSpPr>
                <a:spLocks noChangeArrowheads="1"/>
              </p:cNvSpPr>
              <p:nvPr/>
            </p:nvSpPr>
            <p:spPr bwMode="auto">
              <a:xfrm>
                <a:off x="4173" y="1363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7" name="Oval 250"/>
              <p:cNvSpPr>
                <a:spLocks noChangeArrowheads="1"/>
              </p:cNvSpPr>
              <p:nvPr/>
            </p:nvSpPr>
            <p:spPr bwMode="auto">
              <a:xfrm>
                <a:off x="4275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8" name="Oval 251"/>
              <p:cNvSpPr>
                <a:spLocks noChangeArrowheads="1"/>
              </p:cNvSpPr>
              <p:nvPr/>
            </p:nvSpPr>
            <p:spPr bwMode="auto">
              <a:xfrm>
                <a:off x="4377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9" name="Oval 252"/>
              <p:cNvSpPr>
                <a:spLocks noChangeArrowheads="1"/>
              </p:cNvSpPr>
              <p:nvPr/>
            </p:nvSpPr>
            <p:spPr bwMode="auto">
              <a:xfrm>
                <a:off x="4478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0" name="Oval 253"/>
              <p:cNvSpPr>
                <a:spLocks noChangeArrowheads="1"/>
              </p:cNvSpPr>
              <p:nvPr/>
            </p:nvSpPr>
            <p:spPr bwMode="auto">
              <a:xfrm>
                <a:off x="4580" y="1363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1" name="Oval 254"/>
              <p:cNvSpPr>
                <a:spLocks noChangeArrowheads="1"/>
              </p:cNvSpPr>
              <p:nvPr/>
            </p:nvSpPr>
            <p:spPr bwMode="auto">
              <a:xfrm>
                <a:off x="4681" y="1363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2" name="Oval 255"/>
              <p:cNvSpPr>
                <a:spLocks noChangeArrowheads="1"/>
              </p:cNvSpPr>
              <p:nvPr/>
            </p:nvSpPr>
            <p:spPr bwMode="auto">
              <a:xfrm>
                <a:off x="3869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3" name="Oval 256"/>
              <p:cNvSpPr>
                <a:spLocks noChangeArrowheads="1"/>
              </p:cNvSpPr>
              <p:nvPr/>
            </p:nvSpPr>
            <p:spPr bwMode="auto">
              <a:xfrm>
                <a:off x="3970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4" name="Oval 257"/>
              <p:cNvSpPr>
                <a:spLocks noChangeArrowheads="1"/>
              </p:cNvSpPr>
              <p:nvPr/>
            </p:nvSpPr>
            <p:spPr bwMode="auto">
              <a:xfrm>
                <a:off x="4072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5" name="Oval 258"/>
              <p:cNvSpPr>
                <a:spLocks noChangeArrowheads="1"/>
              </p:cNvSpPr>
              <p:nvPr/>
            </p:nvSpPr>
            <p:spPr bwMode="auto">
              <a:xfrm>
                <a:off x="4173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6" name="Oval 259"/>
              <p:cNvSpPr>
                <a:spLocks noChangeArrowheads="1"/>
              </p:cNvSpPr>
              <p:nvPr/>
            </p:nvSpPr>
            <p:spPr bwMode="auto">
              <a:xfrm>
                <a:off x="4275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7" name="Oval 260"/>
              <p:cNvSpPr>
                <a:spLocks noChangeArrowheads="1"/>
              </p:cNvSpPr>
              <p:nvPr/>
            </p:nvSpPr>
            <p:spPr bwMode="auto">
              <a:xfrm>
                <a:off x="4377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8" name="Oval 261"/>
              <p:cNvSpPr>
                <a:spLocks noChangeArrowheads="1"/>
              </p:cNvSpPr>
              <p:nvPr/>
            </p:nvSpPr>
            <p:spPr bwMode="auto">
              <a:xfrm>
                <a:off x="4478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9" name="Oval 262"/>
              <p:cNvSpPr>
                <a:spLocks noChangeArrowheads="1"/>
              </p:cNvSpPr>
              <p:nvPr/>
            </p:nvSpPr>
            <p:spPr bwMode="auto">
              <a:xfrm>
                <a:off x="4580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0" name="Oval 263"/>
              <p:cNvSpPr>
                <a:spLocks noChangeArrowheads="1"/>
              </p:cNvSpPr>
              <p:nvPr/>
            </p:nvSpPr>
            <p:spPr bwMode="auto">
              <a:xfrm>
                <a:off x="4681" y="1476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1" name="Oval 264"/>
              <p:cNvSpPr>
                <a:spLocks noChangeArrowheads="1"/>
              </p:cNvSpPr>
              <p:nvPr/>
            </p:nvSpPr>
            <p:spPr bwMode="auto">
              <a:xfrm>
                <a:off x="3869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" name="Oval 265"/>
              <p:cNvSpPr>
                <a:spLocks noChangeArrowheads="1"/>
              </p:cNvSpPr>
              <p:nvPr/>
            </p:nvSpPr>
            <p:spPr bwMode="auto">
              <a:xfrm>
                <a:off x="3970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3" name="Oval 266"/>
              <p:cNvSpPr>
                <a:spLocks noChangeArrowheads="1"/>
              </p:cNvSpPr>
              <p:nvPr/>
            </p:nvSpPr>
            <p:spPr bwMode="auto">
              <a:xfrm>
                <a:off x="4072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4" name="Oval 267"/>
              <p:cNvSpPr>
                <a:spLocks noChangeArrowheads="1"/>
              </p:cNvSpPr>
              <p:nvPr/>
            </p:nvSpPr>
            <p:spPr bwMode="auto">
              <a:xfrm>
                <a:off x="4173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5" name="Oval 268"/>
              <p:cNvSpPr>
                <a:spLocks noChangeArrowheads="1"/>
              </p:cNvSpPr>
              <p:nvPr/>
            </p:nvSpPr>
            <p:spPr bwMode="auto">
              <a:xfrm>
                <a:off x="4275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6" name="Oval 269"/>
              <p:cNvSpPr>
                <a:spLocks noChangeArrowheads="1"/>
              </p:cNvSpPr>
              <p:nvPr/>
            </p:nvSpPr>
            <p:spPr bwMode="auto">
              <a:xfrm>
                <a:off x="4377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7" name="Oval 270"/>
              <p:cNvSpPr>
                <a:spLocks noChangeArrowheads="1"/>
              </p:cNvSpPr>
              <p:nvPr/>
            </p:nvSpPr>
            <p:spPr bwMode="auto">
              <a:xfrm>
                <a:off x="4478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8" name="Oval 271"/>
              <p:cNvSpPr>
                <a:spLocks noChangeArrowheads="1"/>
              </p:cNvSpPr>
              <p:nvPr/>
            </p:nvSpPr>
            <p:spPr bwMode="auto">
              <a:xfrm>
                <a:off x="4580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9" name="Oval 272"/>
              <p:cNvSpPr>
                <a:spLocks noChangeArrowheads="1"/>
              </p:cNvSpPr>
              <p:nvPr/>
            </p:nvSpPr>
            <p:spPr bwMode="auto">
              <a:xfrm>
                <a:off x="4681" y="1589"/>
                <a:ext cx="77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0" name="Oval 273"/>
              <p:cNvSpPr>
                <a:spLocks noChangeArrowheads="1"/>
              </p:cNvSpPr>
              <p:nvPr/>
            </p:nvSpPr>
            <p:spPr bwMode="auto">
              <a:xfrm>
                <a:off x="4827" y="572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1" name="Oval 274"/>
              <p:cNvSpPr>
                <a:spLocks noChangeArrowheads="1"/>
              </p:cNvSpPr>
              <p:nvPr/>
            </p:nvSpPr>
            <p:spPr bwMode="auto">
              <a:xfrm>
                <a:off x="4929" y="572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2" name="Oval 275"/>
              <p:cNvSpPr>
                <a:spLocks noChangeArrowheads="1"/>
              </p:cNvSpPr>
              <p:nvPr/>
            </p:nvSpPr>
            <p:spPr bwMode="auto">
              <a:xfrm>
                <a:off x="5030" y="572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3" name="Oval 276"/>
              <p:cNvSpPr>
                <a:spLocks noChangeArrowheads="1"/>
              </p:cNvSpPr>
              <p:nvPr/>
            </p:nvSpPr>
            <p:spPr bwMode="auto">
              <a:xfrm>
                <a:off x="5132" y="572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4" name="Oval 277"/>
              <p:cNvSpPr>
                <a:spLocks noChangeArrowheads="1"/>
              </p:cNvSpPr>
              <p:nvPr/>
            </p:nvSpPr>
            <p:spPr bwMode="auto">
              <a:xfrm>
                <a:off x="5233" y="572"/>
                <a:ext cx="77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5" name="Oval 278"/>
              <p:cNvSpPr>
                <a:spLocks noChangeArrowheads="1"/>
              </p:cNvSpPr>
              <p:nvPr/>
            </p:nvSpPr>
            <p:spPr bwMode="auto">
              <a:xfrm>
                <a:off x="5336" y="572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6" name="Oval 279"/>
              <p:cNvSpPr>
                <a:spLocks noChangeArrowheads="1"/>
              </p:cNvSpPr>
              <p:nvPr/>
            </p:nvSpPr>
            <p:spPr bwMode="auto">
              <a:xfrm>
                <a:off x="5438" y="572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7" name="Oval 280"/>
              <p:cNvSpPr>
                <a:spLocks noChangeArrowheads="1"/>
              </p:cNvSpPr>
              <p:nvPr/>
            </p:nvSpPr>
            <p:spPr bwMode="auto">
              <a:xfrm>
                <a:off x="5539" y="572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8" name="Oval 281"/>
              <p:cNvSpPr>
                <a:spLocks noChangeArrowheads="1"/>
              </p:cNvSpPr>
              <p:nvPr/>
            </p:nvSpPr>
            <p:spPr bwMode="auto">
              <a:xfrm>
                <a:off x="5641" y="572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9" name="Oval 282"/>
              <p:cNvSpPr>
                <a:spLocks noChangeArrowheads="1"/>
              </p:cNvSpPr>
              <p:nvPr/>
            </p:nvSpPr>
            <p:spPr bwMode="auto">
              <a:xfrm>
                <a:off x="4827" y="459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0" name="Oval 283"/>
              <p:cNvSpPr>
                <a:spLocks noChangeArrowheads="1"/>
              </p:cNvSpPr>
              <p:nvPr/>
            </p:nvSpPr>
            <p:spPr bwMode="auto">
              <a:xfrm>
                <a:off x="4929" y="459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1" name="Oval 284"/>
              <p:cNvSpPr>
                <a:spLocks noChangeArrowheads="1"/>
              </p:cNvSpPr>
              <p:nvPr/>
            </p:nvSpPr>
            <p:spPr bwMode="auto">
              <a:xfrm>
                <a:off x="5030" y="459"/>
                <a:ext cx="76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2" name="Oval 285"/>
              <p:cNvSpPr>
                <a:spLocks noChangeArrowheads="1"/>
              </p:cNvSpPr>
              <p:nvPr/>
            </p:nvSpPr>
            <p:spPr bwMode="auto">
              <a:xfrm>
                <a:off x="5132" y="459"/>
                <a:ext cx="76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" name="Oval 286"/>
              <p:cNvSpPr>
                <a:spLocks noChangeArrowheads="1"/>
              </p:cNvSpPr>
              <p:nvPr/>
            </p:nvSpPr>
            <p:spPr bwMode="auto">
              <a:xfrm>
                <a:off x="5233" y="459"/>
                <a:ext cx="77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" name="Oval 287"/>
              <p:cNvSpPr>
                <a:spLocks noChangeArrowheads="1"/>
              </p:cNvSpPr>
              <p:nvPr/>
            </p:nvSpPr>
            <p:spPr bwMode="auto">
              <a:xfrm>
                <a:off x="5336" y="459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" name="Oval 288"/>
              <p:cNvSpPr>
                <a:spLocks noChangeArrowheads="1"/>
              </p:cNvSpPr>
              <p:nvPr/>
            </p:nvSpPr>
            <p:spPr bwMode="auto">
              <a:xfrm>
                <a:off x="5438" y="459"/>
                <a:ext cx="75" cy="7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" name="Oval 289"/>
              <p:cNvSpPr>
                <a:spLocks noChangeArrowheads="1"/>
              </p:cNvSpPr>
              <p:nvPr/>
            </p:nvSpPr>
            <p:spPr bwMode="auto">
              <a:xfrm>
                <a:off x="5539" y="45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" name="Oval 290"/>
              <p:cNvSpPr>
                <a:spLocks noChangeArrowheads="1"/>
              </p:cNvSpPr>
              <p:nvPr/>
            </p:nvSpPr>
            <p:spPr bwMode="auto">
              <a:xfrm>
                <a:off x="5641" y="45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" name="Oval 291"/>
              <p:cNvSpPr>
                <a:spLocks noChangeArrowheads="1"/>
              </p:cNvSpPr>
              <p:nvPr/>
            </p:nvSpPr>
            <p:spPr bwMode="auto">
              <a:xfrm>
                <a:off x="4827" y="685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" name="Oval 292"/>
              <p:cNvSpPr>
                <a:spLocks noChangeArrowheads="1"/>
              </p:cNvSpPr>
              <p:nvPr/>
            </p:nvSpPr>
            <p:spPr bwMode="auto">
              <a:xfrm>
                <a:off x="4929" y="685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" name="Oval 293"/>
              <p:cNvSpPr>
                <a:spLocks noChangeArrowheads="1"/>
              </p:cNvSpPr>
              <p:nvPr/>
            </p:nvSpPr>
            <p:spPr bwMode="auto">
              <a:xfrm>
                <a:off x="5030" y="685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" name="Oval 294"/>
              <p:cNvSpPr>
                <a:spLocks noChangeArrowheads="1"/>
              </p:cNvSpPr>
              <p:nvPr/>
            </p:nvSpPr>
            <p:spPr bwMode="auto">
              <a:xfrm>
                <a:off x="5132" y="685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" name="Oval 295"/>
              <p:cNvSpPr>
                <a:spLocks noChangeArrowheads="1"/>
              </p:cNvSpPr>
              <p:nvPr/>
            </p:nvSpPr>
            <p:spPr bwMode="auto">
              <a:xfrm>
                <a:off x="5233" y="685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" name="Oval 296"/>
              <p:cNvSpPr>
                <a:spLocks noChangeArrowheads="1"/>
              </p:cNvSpPr>
              <p:nvPr/>
            </p:nvSpPr>
            <p:spPr bwMode="auto">
              <a:xfrm>
                <a:off x="5336" y="685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" name="Oval 297"/>
              <p:cNvSpPr>
                <a:spLocks noChangeArrowheads="1"/>
              </p:cNvSpPr>
              <p:nvPr/>
            </p:nvSpPr>
            <p:spPr bwMode="auto">
              <a:xfrm>
                <a:off x="5438" y="685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" name="Oval 298"/>
              <p:cNvSpPr>
                <a:spLocks noChangeArrowheads="1"/>
              </p:cNvSpPr>
              <p:nvPr/>
            </p:nvSpPr>
            <p:spPr bwMode="auto">
              <a:xfrm>
                <a:off x="5539" y="685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" name="Oval 299"/>
              <p:cNvSpPr>
                <a:spLocks noChangeArrowheads="1"/>
              </p:cNvSpPr>
              <p:nvPr/>
            </p:nvSpPr>
            <p:spPr bwMode="auto">
              <a:xfrm>
                <a:off x="5641" y="685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" name="Oval 300"/>
              <p:cNvSpPr>
                <a:spLocks noChangeArrowheads="1"/>
              </p:cNvSpPr>
              <p:nvPr/>
            </p:nvSpPr>
            <p:spPr bwMode="auto">
              <a:xfrm>
                <a:off x="4827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" name="Oval 301"/>
              <p:cNvSpPr>
                <a:spLocks noChangeArrowheads="1"/>
              </p:cNvSpPr>
              <p:nvPr/>
            </p:nvSpPr>
            <p:spPr bwMode="auto">
              <a:xfrm>
                <a:off x="4929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" name="Oval 302"/>
              <p:cNvSpPr>
                <a:spLocks noChangeArrowheads="1"/>
              </p:cNvSpPr>
              <p:nvPr/>
            </p:nvSpPr>
            <p:spPr bwMode="auto">
              <a:xfrm>
                <a:off x="5030" y="798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" name="Oval 303"/>
              <p:cNvSpPr>
                <a:spLocks noChangeArrowheads="1"/>
              </p:cNvSpPr>
              <p:nvPr/>
            </p:nvSpPr>
            <p:spPr bwMode="auto">
              <a:xfrm>
                <a:off x="5132" y="798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" name="Oval 304"/>
              <p:cNvSpPr>
                <a:spLocks noChangeArrowheads="1"/>
              </p:cNvSpPr>
              <p:nvPr/>
            </p:nvSpPr>
            <p:spPr bwMode="auto">
              <a:xfrm>
                <a:off x="5233" y="798"/>
                <a:ext cx="77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" name="Oval 305"/>
              <p:cNvSpPr>
                <a:spLocks noChangeArrowheads="1"/>
              </p:cNvSpPr>
              <p:nvPr/>
            </p:nvSpPr>
            <p:spPr bwMode="auto">
              <a:xfrm>
                <a:off x="5336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" name="Oval 306"/>
              <p:cNvSpPr>
                <a:spLocks noChangeArrowheads="1"/>
              </p:cNvSpPr>
              <p:nvPr/>
            </p:nvSpPr>
            <p:spPr bwMode="auto">
              <a:xfrm>
                <a:off x="5438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" name="Oval 307"/>
              <p:cNvSpPr>
                <a:spLocks noChangeArrowheads="1"/>
              </p:cNvSpPr>
              <p:nvPr/>
            </p:nvSpPr>
            <p:spPr bwMode="auto">
              <a:xfrm>
                <a:off x="5539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" name="Oval 308"/>
              <p:cNvSpPr>
                <a:spLocks noChangeArrowheads="1"/>
              </p:cNvSpPr>
              <p:nvPr/>
            </p:nvSpPr>
            <p:spPr bwMode="auto">
              <a:xfrm>
                <a:off x="5641" y="798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Oval 309"/>
              <p:cNvSpPr>
                <a:spLocks noChangeArrowheads="1"/>
              </p:cNvSpPr>
              <p:nvPr/>
            </p:nvSpPr>
            <p:spPr bwMode="auto">
              <a:xfrm>
                <a:off x="4827" y="912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" name="Oval 310"/>
              <p:cNvSpPr>
                <a:spLocks noChangeArrowheads="1"/>
              </p:cNvSpPr>
              <p:nvPr/>
            </p:nvSpPr>
            <p:spPr bwMode="auto">
              <a:xfrm>
                <a:off x="4929" y="912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Oval 311"/>
              <p:cNvSpPr>
                <a:spLocks noChangeArrowheads="1"/>
              </p:cNvSpPr>
              <p:nvPr/>
            </p:nvSpPr>
            <p:spPr bwMode="auto">
              <a:xfrm>
                <a:off x="5030" y="912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Oval 312"/>
              <p:cNvSpPr>
                <a:spLocks noChangeArrowheads="1"/>
              </p:cNvSpPr>
              <p:nvPr/>
            </p:nvSpPr>
            <p:spPr bwMode="auto">
              <a:xfrm>
                <a:off x="5132" y="912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Oval 313"/>
              <p:cNvSpPr>
                <a:spLocks noChangeArrowheads="1"/>
              </p:cNvSpPr>
              <p:nvPr/>
            </p:nvSpPr>
            <p:spPr bwMode="auto">
              <a:xfrm>
                <a:off x="5233" y="912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Oval 314"/>
              <p:cNvSpPr>
                <a:spLocks noChangeArrowheads="1"/>
              </p:cNvSpPr>
              <p:nvPr/>
            </p:nvSpPr>
            <p:spPr bwMode="auto">
              <a:xfrm>
                <a:off x="5336" y="912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Oval 315"/>
              <p:cNvSpPr>
                <a:spLocks noChangeArrowheads="1"/>
              </p:cNvSpPr>
              <p:nvPr/>
            </p:nvSpPr>
            <p:spPr bwMode="auto">
              <a:xfrm>
                <a:off x="5438" y="912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Oval 316"/>
              <p:cNvSpPr>
                <a:spLocks noChangeArrowheads="1"/>
              </p:cNvSpPr>
              <p:nvPr/>
            </p:nvSpPr>
            <p:spPr bwMode="auto">
              <a:xfrm>
                <a:off x="5539" y="912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Oval 317"/>
              <p:cNvSpPr>
                <a:spLocks noChangeArrowheads="1"/>
              </p:cNvSpPr>
              <p:nvPr/>
            </p:nvSpPr>
            <p:spPr bwMode="auto">
              <a:xfrm>
                <a:off x="5641" y="912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Oval 318"/>
              <p:cNvSpPr>
                <a:spLocks noChangeArrowheads="1"/>
              </p:cNvSpPr>
              <p:nvPr/>
            </p:nvSpPr>
            <p:spPr bwMode="auto">
              <a:xfrm>
                <a:off x="4827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Oval 319"/>
              <p:cNvSpPr>
                <a:spLocks noChangeArrowheads="1"/>
              </p:cNvSpPr>
              <p:nvPr/>
            </p:nvSpPr>
            <p:spPr bwMode="auto">
              <a:xfrm>
                <a:off x="4929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Oval 320"/>
              <p:cNvSpPr>
                <a:spLocks noChangeArrowheads="1"/>
              </p:cNvSpPr>
              <p:nvPr/>
            </p:nvSpPr>
            <p:spPr bwMode="auto">
              <a:xfrm>
                <a:off x="5030" y="1024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Oval 321"/>
              <p:cNvSpPr>
                <a:spLocks noChangeArrowheads="1"/>
              </p:cNvSpPr>
              <p:nvPr/>
            </p:nvSpPr>
            <p:spPr bwMode="auto">
              <a:xfrm>
                <a:off x="5132" y="1024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Oval 322"/>
              <p:cNvSpPr>
                <a:spLocks noChangeArrowheads="1"/>
              </p:cNvSpPr>
              <p:nvPr/>
            </p:nvSpPr>
            <p:spPr bwMode="auto">
              <a:xfrm>
                <a:off x="5233" y="1024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Oval 323"/>
              <p:cNvSpPr>
                <a:spLocks noChangeArrowheads="1"/>
              </p:cNvSpPr>
              <p:nvPr/>
            </p:nvSpPr>
            <p:spPr bwMode="auto">
              <a:xfrm>
                <a:off x="5336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Oval 324"/>
              <p:cNvSpPr>
                <a:spLocks noChangeArrowheads="1"/>
              </p:cNvSpPr>
              <p:nvPr/>
            </p:nvSpPr>
            <p:spPr bwMode="auto">
              <a:xfrm>
                <a:off x="5438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" name="Oval 325"/>
              <p:cNvSpPr>
                <a:spLocks noChangeArrowheads="1"/>
              </p:cNvSpPr>
              <p:nvPr/>
            </p:nvSpPr>
            <p:spPr bwMode="auto">
              <a:xfrm>
                <a:off x="5539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" name="Oval 326"/>
              <p:cNvSpPr>
                <a:spLocks noChangeArrowheads="1"/>
              </p:cNvSpPr>
              <p:nvPr/>
            </p:nvSpPr>
            <p:spPr bwMode="auto">
              <a:xfrm>
                <a:off x="5641" y="1024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" name="Oval 327"/>
              <p:cNvSpPr>
                <a:spLocks noChangeArrowheads="1"/>
              </p:cNvSpPr>
              <p:nvPr/>
            </p:nvSpPr>
            <p:spPr bwMode="auto">
              <a:xfrm>
                <a:off x="4827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5" name="Oval 328"/>
              <p:cNvSpPr>
                <a:spLocks noChangeArrowheads="1"/>
              </p:cNvSpPr>
              <p:nvPr/>
            </p:nvSpPr>
            <p:spPr bwMode="auto">
              <a:xfrm>
                <a:off x="4929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6" name="Oval 329"/>
              <p:cNvSpPr>
                <a:spLocks noChangeArrowheads="1"/>
              </p:cNvSpPr>
              <p:nvPr/>
            </p:nvSpPr>
            <p:spPr bwMode="auto">
              <a:xfrm>
                <a:off x="5030" y="1137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" name="Oval 330"/>
              <p:cNvSpPr>
                <a:spLocks noChangeArrowheads="1"/>
              </p:cNvSpPr>
              <p:nvPr/>
            </p:nvSpPr>
            <p:spPr bwMode="auto">
              <a:xfrm>
                <a:off x="5132" y="1137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8" name="Oval 331"/>
              <p:cNvSpPr>
                <a:spLocks noChangeArrowheads="1"/>
              </p:cNvSpPr>
              <p:nvPr/>
            </p:nvSpPr>
            <p:spPr bwMode="auto">
              <a:xfrm>
                <a:off x="5233" y="1137"/>
                <a:ext cx="77" cy="75"/>
              </a:xfrm>
              <a:prstGeom prst="ellipse">
                <a:avLst/>
              </a:prstGeom>
              <a:solidFill>
                <a:srgbClr val="F692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9" name="Oval 332"/>
              <p:cNvSpPr>
                <a:spLocks noChangeArrowheads="1"/>
              </p:cNvSpPr>
              <p:nvPr/>
            </p:nvSpPr>
            <p:spPr bwMode="auto">
              <a:xfrm>
                <a:off x="5336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0" name="Oval 333"/>
              <p:cNvSpPr>
                <a:spLocks noChangeArrowheads="1"/>
              </p:cNvSpPr>
              <p:nvPr/>
            </p:nvSpPr>
            <p:spPr bwMode="auto">
              <a:xfrm>
                <a:off x="5438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1" name="Oval 334"/>
              <p:cNvSpPr>
                <a:spLocks noChangeArrowheads="1"/>
              </p:cNvSpPr>
              <p:nvPr/>
            </p:nvSpPr>
            <p:spPr bwMode="auto">
              <a:xfrm>
                <a:off x="5539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2" name="Oval 335"/>
              <p:cNvSpPr>
                <a:spLocks noChangeArrowheads="1"/>
              </p:cNvSpPr>
              <p:nvPr/>
            </p:nvSpPr>
            <p:spPr bwMode="auto">
              <a:xfrm>
                <a:off x="5641" y="1137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3" name="Oval 336"/>
              <p:cNvSpPr>
                <a:spLocks noChangeArrowheads="1"/>
              </p:cNvSpPr>
              <p:nvPr/>
            </p:nvSpPr>
            <p:spPr bwMode="auto">
              <a:xfrm>
                <a:off x="4827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4" name="Oval 337"/>
              <p:cNvSpPr>
                <a:spLocks noChangeArrowheads="1"/>
              </p:cNvSpPr>
              <p:nvPr/>
            </p:nvSpPr>
            <p:spPr bwMode="auto">
              <a:xfrm>
                <a:off x="4929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5" name="Oval 338"/>
              <p:cNvSpPr>
                <a:spLocks noChangeArrowheads="1"/>
              </p:cNvSpPr>
              <p:nvPr/>
            </p:nvSpPr>
            <p:spPr bwMode="auto">
              <a:xfrm>
                <a:off x="5030" y="1250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6" name="Oval 339"/>
              <p:cNvSpPr>
                <a:spLocks noChangeArrowheads="1"/>
              </p:cNvSpPr>
              <p:nvPr/>
            </p:nvSpPr>
            <p:spPr bwMode="auto">
              <a:xfrm>
                <a:off x="5132" y="1250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7" name="Oval 340"/>
              <p:cNvSpPr>
                <a:spLocks noChangeArrowheads="1"/>
              </p:cNvSpPr>
              <p:nvPr/>
            </p:nvSpPr>
            <p:spPr bwMode="auto">
              <a:xfrm>
                <a:off x="5233" y="1250"/>
                <a:ext cx="77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8" name="Oval 341"/>
              <p:cNvSpPr>
                <a:spLocks noChangeArrowheads="1"/>
              </p:cNvSpPr>
              <p:nvPr/>
            </p:nvSpPr>
            <p:spPr bwMode="auto">
              <a:xfrm>
                <a:off x="5336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9" name="Oval 342"/>
              <p:cNvSpPr>
                <a:spLocks noChangeArrowheads="1"/>
              </p:cNvSpPr>
              <p:nvPr/>
            </p:nvSpPr>
            <p:spPr bwMode="auto">
              <a:xfrm>
                <a:off x="5438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0" name="Oval 343"/>
              <p:cNvSpPr>
                <a:spLocks noChangeArrowheads="1"/>
              </p:cNvSpPr>
              <p:nvPr/>
            </p:nvSpPr>
            <p:spPr bwMode="auto">
              <a:xfrm>
                <a:off x="5539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1" name="Oval 344"/>
              <p:cNvSpPr>
                <a:spLocks noChangeArrowheads="1"/>
              </p:cNvSpPr>
              <p:nvPr/>
            </p:nvSpPr>
            <p:spPr bwMode="auto">
              <a:xfrm>
                <a:off x="5641" y="1250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2" name="Oval 345"/>
              <p:cNvSpPr>
                <a:spLocks noChangeArrowheads="1"/>
              </p:cNvSpPr>
              <p:nvPr/>
            </p:nvSpPr>
            <p:spPr bwMode="auto">
              <a:xfrm>
                <a:off x="4827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3" name="Oval 346"/>
              <p:cNvSpPr>
                <a:spLocks noChangeArrowheads="1"/>
              </p:cNvSpPr>
              <p:nvPr/>
            </p:nvSpPr>
            <p:spPr bwMode="auto">
              <a:xfrm>
                <a:off x="4929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4" name="Oval 347"/>
              <p:cNvSpPr>
                <a:spLocks noChangeArrowheads="1"/>
              </p:cNvSpPr>
              <p:nvPr/>
            </p:nvSpPr>
            <p:spPr bwMode="auto">
              <a:xfrm>
                <a:off x="5030" y="1363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5" name="Oval 348"/>
              <p:cNvSpPr>
                <a:spLocks noChangeArrowheads="1"/>
              </p:cNvSpPr>
              <p:nvPr/>
            </p:nvSpPr>
            <p:spPr bwMode="auto">
              <a:xfrm>
                <a:off x="5132" y="1363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6" name="Oval 349"/>
              <p:cNvSpPr>
                <a:spLocks noChangeArrowheads="1"/>
              </p:cNvSpPr>
              <p:nvPr/>
            </p:nvSpPr>
            <p:spPr bwMode="auto">
              <a:xfrm>
                <a:off x="5233" y="1363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7" name="Oval 350"/>
              <p:cNvSpPr>
                <a:spLocks noChangeArrowheads="1"/>
              </p:cNvSpPr>
              <p:nvPr/>
            </p:nvSpPr>
            <p:spPr bwMode="auto">
              <a:xfrm>
                <a:off x="5336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8" name="Oval 351"/>
              <p:cNvSpPr>
                <a:spLocks noChangeArrowheads="1"/>
              </p:cNvSpPr>
              <p:nvPr/>
            </p:nvSpPr>
            <p:spPr bwMode="auto">
              <a:xfrm>
                <a:off x="5438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9" name="Oval 352"/>
              <p:cNvSpPr>
                <a:spLocks noChangeArrowheads="1"/>
              </p:cNvSpPr>
              <p:nvPr/>
            </p:nvSpPr>
            <p:spPr bwMode="auto">
              <a:xfrm>
                <a:off x="5539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0" name="Oval 353"/>
              <p:cNvSpPr>
                <a:spLocks noChangeArrowheads="1"/>
              </p:cNvSpPr>
              <p:nvPr/>
            </p:nvSpPr>
            <p:spPr bwMode="auto">
              <a:xfrm>
                <a:off x="5641" y="1363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1" name="Oval 354"/>
              <p:cNvSpPr>
                <a:spLocks noChangeArrowheads="1"/>
              </p:cNvSpPr>
              <p:nvPr/>
            </p:nvSpPr>
            <p:spPr bwMode="auto">
              <a:xfrm>
                <a:off x="4827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2" name="Oval 355"/>
              <p:cNvSpPr>
                <a:spLocks noChangeArrowheads="1"/>
              </p:cNvSpPr>
              <p:nvPr/>
            </p:nvSpPr>
            <p:spPr bwMode="auto">
              <a:xfrm>
                <a:off x="4929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3" name="Oval 356"/>
              <p:cNvSpPr>
                <a:spLocks noChangeArrowheads="1"/>
              </p:cNvSpPr>
              <p:nvPr/>
            </p:nvSpPr>
            <p:spPr bwMode="auto">
              <a:xfrm>
                <a:off x="5030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4" name="Oval 357"/>
              <p:cNvSpPr>
                <a:spLocks noChangeArrowheads="1"/>
              </p:cNvSpPr>
              <p:nvPr/>
            </p:nvSpPr>
            <p:spPr bwMode="auto">
              <a:xfrm>
                <a:off x="5132" y="1476"/>
                <a:ext cx="76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5" name="Oval 358"/>
              <p:cNvSpPr>
                <a:spLocks noChangeArrowheads="1"/>
              </p:cNvSpPr>
              <p:nvPr/>
            </p:nvSpPr>
            <p:spPr bwMode="auto">
              <a:xfrm>
                <a:off x="5233" y="1476"/>
                <a:ext cx="77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6" name="Oval 359"/>
              <p:cNvSpPr>
                <a:spLocks noChangeArrowheads="1"/>
              </p:cNvSpPr>
              <p:nvPr/>
            </p:nvSpPr>
            <p:spPr bwMode="auto">
              <a:xfrm>
                <a:off x="5336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7" name="Oval 360"/>
              <p:cNvSpPr>
                <a:spLocks noChangeArrowheads="1"/>
              </p:cNvSpPr>
              <p:nvPr/>
            </p:nvSpPr>
            <p:spPr bwMode="auto">
              <a:xfrm>
                <a:off x="5438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8" name="Oval 361"/>
              <p:cNvSpPr>
                <a:spLocks noChangeArrowheads="1"/>
              </p:cNvSpPr>
              <p:nvPr/>
            </p:nvSpPr>
            <p:spPr bwMode="auto">
              <a:xfrm>
                <a:off x="5539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9" name="Oval 362"/>
              <p:cNvSpPr>
                <a:spLocks noChangeArrowheads="1"/>
              </p:cNvSpPr>
              <p:nvPr/>
            </p:nvSpPr>
            <p:spPr bwMode="auto">
              <a:xfrm>
                <a:off x="5641" y="1476"/>
                <a:ext cx="75" cy="75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0" name="Oval 363"/>
              <p:cNvSpPr>
                <a:spLocks noChangeArrowheads="1"/>
              </p:cNvSpPr>
              <p:nvPr/>
            </p:nvSpPr>
            <p:spPr bwMode="auto">
              <a:xfrm>
                <a:off x="4827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1" name="Oval 364"/>
              <p:cNvSpPr>
                <a:spLocks noChangeArrowheads="1"/>
              </p:cNvSpPr>
              <p:nvPr/>
            </p:nvSpPr>
            <p:spPr bwMode="auto">
              <a:xfrm>
                <a:off x="4929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2" name="Oval 365"/>
              <p:cNvSpPr>
                <a:spLocks noChangeArrowheads="1"/>
              </p:cNvSpPr>
              <p:nvPr/>
            </p:nvSpPr>
            <p:spPr bwMode="auto">
              <a:xfrm>
                <a:off x="5030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3" name="Oval 366"/>
              <p:cNvSpPr>
                <a:spLocks noChangeArrowheads="1"/>
              </p:cNvSpPr>
              <p:nvPr/>
            </p:nvSpPr>
            <p:spPr bwMode="auto">
              <a:xfrm>
                <a:off x="5132" y="1589"/>
                <a:ext cx="76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4" name="Oval 367"/>
              <p:cNvSpPr>
                <a:spLocks noChangeArrowheads="1"/>
              </p:cNvSpPr>
              <p:nvPr/>
            </p:nvSpPr>
            <p:spPr bwMode="auto">
              <a:xfrm>
                <a:off x="5233" y="1589"/>
                <a:ext cx="77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5" name="Oval 368"/>
              <p:cNvSpPr>
                <a:spLocks noChangeArrowheads="1"/>
              </p:cNvSpPr>
              <p:nvPr/>
            </p:nvSpPr>
            <p:spPr bwMode="auto">
              <a:xfrm>
                <a:off x="5336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6" name="Oval 369"/>
              <p:cNvSpPr>
                <a:spLocks noChangeArrowheads="1"/>
              </p:cNvSpPr>
              <p:nvPr/>
            </p:nvSpPr>
            <p:spPr bwMode="auto">
              <a:xfrm>
                <a:off x="5438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7" name="Oval 370"/>
              <p:cNvSpPr>
                <a:spLocks noChangeArrowheads="1"/>
              </p:cNvSpPr>
              <p:nvPr/>
            </p:nvSpPr>
            <p:spPr bwMode="auto">
              <a:xfrm>
                <a:off x="5539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8" name="Oval 371"/>
              <p:cNvSpPr>
                <a:spLocks noChangeArrowheads="1"/>
              </p:cNvSpPr>
              <p:nvPr/>
            </p:nvSpPr>
            <p:spPr bwMode="auto">
              <a:xfrm>
                <a:off x="5641" y="1589"/>
                <a:ext cx="75" cy="76"/>
              </a:xfrm>
              <a:prstGeom prst="ellipse">
                <a:avLst/>
              </a:prstGeom>
              <a:solidFill>
                <a:srgbClr val="00A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9" name="Rectangle 372"/>
              <p:cNvSpPr>
                <a:spLocks noChangeArrowheads="1"/>
              </p:cNvSpPr>
              <p:nvPr/>
            </p:nvSpPr>
            <p:spPr bwMode="auto">
              <a:xfrm>
                <a:off x="319" y="778"/>
                <a:ext cx="425" cy="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3000" b="0" i="0" u="none" strike="noStrike" cap="none" normalizeH="0" baseline="0" dirty="0">
                    <a:ln>
                      <a:noFill/>
                    </a:ln>
                    <a:solidFill>
                      <a:srgbClr val="424143"/>
                    </a:solidFill>
                    <a:effectLst/>
                    <a:latin typeface="Bebas Neue" pitchFamily="34" charset="0"/>
                    <a:cs typeface="Arial" pitchFamily="34" charset="0"/>
                  </a:rPr>
                  <a:t>22,9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" name="Rectangle 373"/>
              <p:cNvSpPr>
                <a:spLocks noChangeArrowheads="1"/>
              </p:cNvSpPr>
              <p:nvPr/>
            </p:nvSpPr>
            <p:spPr bwMode="auto">
              <a:xfrm>
                <a:off x="1275" y="1004"/>
                <a:ext cx="425" cy="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3000" b="0" i="0" u="none" strike="noStrike" cap="none" normalizeH="0" baseline="0">
                    <a:ln>
                      <a:noFill/>
                    </a:ln>
                    <a:solidFill>
                      <a:srgbClr val="424143"/>
                    </a:solidFill>
                    <a:effectLst/>
                    <a:latin typeface="Bebas Neue" pitchFamily="34" charset="0"/>
                    <a:cs typeface="Arial" pitchFamily="34" charset="0"/>
                  </a:rPr>
                  <a:t>15,1</a:t>
                </a: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" name="Rectangle 374"/>
              <p:cNvSpPr>
                <a:spLocks noChangeArrowheads="1"/>
              </p:cNvSpPr>
              <p:nvPr/>
            </p:nvSpPr>
            <p:spPr bwMode="auto">
              <a:xfrm>
                <a:off x="2234" y="778"/>
                <a:ext cx="425" cy="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3000" b="0" i="0" u="none" strike="noStrike" cap="none" normalizeH="0" baseline="0" dirty="0">
                    <a:ln>
                      <a:noFill/>
                    </a:ln>
                    <a:solidFill>
                      <a:srgbClr val="424143"/>
                    </a:solidFill>
                    <a:effectLst/>
                    <a:latin typeface="Bebas Neue" pitchFamily="34" charset="0"/>
                    <a:cs typeface="Arial" pitchFamily="34" charset="0"/>
                  </a:rPr>
                  <a:t>17,4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" name="Rectangle 375"/>
              <p:cNvSpPr>
                <a:spLocks noChangeArrowheads="1"/>
              </p:cNvSpPr>
              <p:nvPr/>
            </p:nvSpPr>
            <p:spPr bwMode="auto">
              <a:xfrm>
                <a:off x="3189" y="552"/>
                <a:ext cx="425" cy="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3000" b="0" i="0" u="none" strike="noStrike" cap="none" normalizeH="0" baseline="0" dirty="0">
                    <a:ln>
                      <a:noFill/>
                    </a:ln>
                    <a:solidFill>
                      <a:srgbClr val="424143"/>
                    </a:solidFill>
                    <a:effectLst/>
                    <a:latin typeface="Bebas Neue" pitchFamily="34" charset="0"/>
                    <a:cs typeface="Arial" pitchFamily="34" charset="0"/>
                  </a:rPr>
                  <a:t>32,6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" name="Rectangle 376"/>
              <p:cNvSpPr>
                <a:spLocks noChangeArrowheads="1"/>
              </p:cNvSpPr>
              <p:nvPr/>
            </p:nvSpPr>
            <p:spPr bwMode="auto">
              <a:xfrm>
                <a:off x="4145" y="326"/>
                <a:ext cx="425" cy="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3000" b="0" i="0" u="none" strike="noStrike" cap="none" normalizeH="0" baseline="0" dirty="0">
                    <a:ln>
                      <a:noFill/>
                    </a:ln>
                    <a:solidFill>
                      <a:srgbClr val="424143"/>
                    </a:solidFill>
                    <a:effectLst/>
                    <a:latin typeface="Bebas Neue" pitchFamily="34" charset="0"/>
                    <a:cs typeface="Arial" pitchFamily="34" charset="0"/>
                  </a:rPr>
                  <a:t>51,2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" name="Rectangle 377"/>
              <p:cNvSpPr>
                <a:spLocks noChangeArrowheads="1"/>
              </p:cNvSpPr>
              <p:nvPr/>
            </p:nvSpPr>
            <p:spPr bwMode="auto">
              <a:xfrm>
                <a:off x="5104" y="100"/>
                <a:ext cx="425" cy="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3000" b="0" i="0" u="none" strike="noStrike" cap="none" normalizeH="0" baseline="0" dirty="0">
                    <a:ln>
                      <a:noFill/>
                    </a:ln>
                    <a:solidFill>
                      <a:srgbClr val="424143"/>
                    </a:solidFill>
                    <a:effectLst/>
                    <a:latin typeface="Bebas Neue" pitchFamily="34" charset="0"/>
                    <a:cs typeface="Arial" pitchFamily="34" charset="0"/>
                  </a:rPr>
                  <a:t>69,8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" name="Rectangle 378"/>
              <p:cNvSpPr>
                <a:spLocks noChangeArrowheads="1"/>
              </p:cNvSpPr>
              <p:nvPr/>
            </p:nvSpPr>
            <p:spPr bwMode="auto">
              <a:xfrm>
                <a:off x="350" y="1737"/>
                <a:ext cx="137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>
                    <a:ln>
                      <a:noFill/>
                    </a:ln>
                    <a:solidFill>
                      <a:srgbClr val="59595C"/>
                    </a:solidFill>
                    <a:effectLst/>
                    <a:latin typeface="Gotham Pro" pitchFamily="50" charset="0"/>
                  </a:rPr>
                  <a:t>2015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05" name="Rectangle 388"/>
              <p:cNvSpPr>
                <a:spLocks noChangeArrowheads="1"/>
              </p:cNvSpPr>
              <p:nvPr/>
            </p:nvSpPr>
            <p:spPr bwMode="auto">
              <a:xfrm>
                <a:off x="1296" y="1737"/>
                <a:ext cx="140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ru-RU" altLang="ru-RU" sz="1400" dirty="0">
                    <a:solidFill>
                      <a:srgbClr val="59595C"/>
                    </a:solidFill>
                    <a:latin typeface="Gotham Pro" pitchFamily="50" charset="0"/>
                  </a:rPr>
                  <a:t>2016</a:t>
                </a:r>
              </a:p>
            </p:txBody>
          </p:sp>
          <p:sp>
            <p:nvSpPr>
              <p:cNvPr id="206" name="Rectangle 389"/>
              <p:cNvSpPr>
                <a:spLocks noChangeArrowheads="1"/>
              </p:cNvSpPr>
              <p:nvPr/>
            </p:nvSpPr>
            <p:spPr bwMode="auto">
              <a:xfrm>
                <a:off x="2257" y="1737"/>
                <a:ext cx="13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R="0" lvl="0" indent="0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r>
                  <a:rPr lang="ru-RU" altLang="ru-RU" sz="1400" dirty="0">
                    <a:solidFill>
                      <a:srgbClr val="59595C"/>
                    </a:solidFill>
                    <a:latin typeface="Gotham Pro" pitchFamily="50" charset="0"/>
                  </a:rPr>
                  <a:t>2017</a:t>
                </a:r>
              </a:p>
            </p:txBody>
          </p:sp>
          <p:sp>
            <p:nvSpPr>
              <p:cNvPr id="207" name="Rectangle 390"/>
              <p:cNvSpPr>
                <a:spLocks noChangeArrowheads="1"/>
              </p:cNvSpPr>
              <p:nvPr/>
            </p:nvSpPr>
            <p:spPr bwMode="auto">
              <a:xfrm>
                <a:off x="3160" y="1737"/>
                <a:ext cx="236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ru-RU" altLang="ru-RU" sz="1400" dirty="0">
                    <a:solidFill>
                      <a:srgbClr val="59595C"/>
                    </a:solidFill>
                    <a:latin typeface="Gotham Pro" pitchFamily="50" charset="0"/>
                  </a:rPr>
                  <a:t>2018 П</a:t>
                </a:r>
              </a:p>
            </p:txBody>
          </p:sp>
          <p:sp>
            <p:nvSpPr>
              <p:cNvPr id="208" name="Rectangle 391"/>
              <p:cNvSpPr>
                <a:spLocks noChangeArrowheads="1"/>
              </p:cNvSpPr>
              <p:nvPr/>
            </p:nvSpPr>
            <p:spPr bwMode="auto">
              <a:xfrm>
                <a:off x="4186" y="1737"/>
                <a:ext cx="236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R="0" lvl="0" indent="0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r>
                  <a:rPr lang="ru-RU" altLang="ru-RU" sz="1400" dirty="0">
                    <a:solidFill>
                      <a:srgbClr val="59595C"/>
                    </a:solidFill>
                    <a:latin typeface="Gotham Pro" pitchFamily="50" charset="0"/>
                  </a:rPr>
                  <a:t>2019 П</a:t>
                </a:r>
              </a:p>
            </p:txBody>
          </p:sp>
          <p:sp>
            <p:nvSpPr>
              <p:cNvPr id="209" name="Rectangle 392"/>
              <p:cNvSpPr>
                <a:spLocks noChangeArrowheads="1"/>
              </p:cNvSpPr>
              <p:nvPr/>
            </p:nvSpPr>
            <p:spPr bwMode="auto">
              <a:xfrm>
                <a:off x="5083" y="1737"/>
                <a:ext cx="14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>
                    <a:ln>
                      <a:noFill/>
                    </a:ln>
                    <a:solidFill>
                      <a:srgbClr val="59595C"/>
                    </a:solidFill>
                    <a:effectLst/>
                    <a:latin typeface="Gotham Pro" pitchFamily="50" charset="0"/>
                    <a:cs typeface="Arial" pitchFamily="34" charset="0"/>
                  </a:rPr>
                  <a:t>2</a:t>
                </a: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" name="Rectangle 393"/>
              <p:cNvSpPr>
                <a:spLocks noChangeArrowheads="1"/>
              </p:cNvSpPr>
              <p:nvPr/>
            </p:nvSpPr>
            <p:spPr bwMode="auto">
              <a:xfrm>
                <a:off x="5150" y="1737"/>
                <a:ext cx="160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>
                    <a:ln>
                      <a:noFill/>
                    </a:ln>
                    <a:solidFill>
                      <a:srgbClr val="59595C"/>
                    </a:solidFill>
                    <a:effectLst/>
                    <a:latin typeface="Gotham Pro" pitchFamily="50" charset="0"/>
                    <a:cs typeface="Arial" pitchFamily="34" charset="0"/>
                  </a:rPr>
                  <a:t>0</a:t>
                </a:r>
                <a:endPara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" name="Rectangle 394"/>
              <p:cNvSpPr>
                <a:spLocks noChangeArrowheads="1"/>
              </p:cNvSpPr>
              <p:nvPr/>
            </p:nvSpPr>
            <p:spPr bwMode="auto">
              <a:xfrm>
                <a:off x="5230" y="1737"/>
                <a:ext cx="171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>
                    <a:ln>
                      <a:noFill/>
                    </a:ln>
                    <a:solidFill>
                      <a:srgbClr val="59595C"/>
                    </a:solidFill>
                    <a:effectLst/>
                    <a:latin typeface="Gotham Pro" pitchFamily="50" charset="0"/>
                    <a:cs typeface="Arial" pitchFamily="34" charset="0"/>
                  </a:rPr>
                  <a:t>20</a:t>
                </a:r>
                <a:r>
                  <a:rPr kumimoji="0" lang="ru-RU" altLang="ru-RU" sz="1400" b="0" i="0" u="none" strike="noStrike" cap="none" normalizeH="0" dirty="0">
                    <a:ln>
                      <a:noFill/>
                    </a:ln>
                    <a:solidFill>
                      <a:srgbClr val="59595C"/>
                    </a:solidFill>
                    <a:effectLst/>
                    <a:latin typeface="Gotham Pro" pitchFamily="50" charset="0"/>
                    <a:cs typeface="Arial" pitchFamily="34" charset="0"/>
                  </a:rPr>
                  <a:t> П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395"/>
              <p:cNvSpPr>
                <a:spLocks noChangeArrowheads="1"/>
              </p:cNvSpPr>
              <p:nvPr/>
            </p:nvSpPr>
            <p:spPr bwMode="auto">
              <a:xfrm>
                <a:off x="1292" y="1909"/>
                <a:ext cx="12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>
                    <a:ln>
                      <a:noFill/>
                    </a:ln>
                    <a:solidFill>
                      <a:srgbClr val="F6921E"/>
                    </a:solidFill>
                    <a:effectLst/>
                    <a:latin typeface="Gotham Pro" pitchFamily="50" charset="0"/>
                    <a:cs typeface="Arial" pitchFamily="34" charset="0"/>
                  </a:rPr>
                  <a:t>-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Rectangle 396"/>
              <p:cNvSpPr>
                <a:spLocks noChangeArrowheads="1"/>
              </p:cNvSpPr>
              <p:nvPr/>
            </p:nvSpPr>
            <p:spPr bwMode="auto">
              <a:xfrm>
                <a:off x="1336" y="1909"/>
                <a:ext cx="135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>
                    <a:ln>
                      <a:noFill/>
                    </a:ln>
                    <a:solidFill>
                      <a:srgbClr val="F6921E"/>
                    </a:solidFill>
                    <a:effectLst/>
                    <a:latin typeface="Gotham Pro" pitchFamily="50" charset="0"/>
                  </a:rPr>
                  <a:t>34%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14" name="Rectangle 397"/>
              <p:cNvSpPr>
                <a:spLocks noChangeArrowheads="1"/>
              </p:cNvSpPr>
              <p:nvPr/>
            </p:nvSpPr>
            <p:spPr bwMode="auto">
              <a:xfrm>
                <a:off x="2209" y="1929"/>
                <a:ext cx="10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lang="ru-RU" altLang="ru-RU" sz="1400" dirty="0">
                    <a:solidFill>
                      <a:srgbClr val="F6921E"/>
                    </a:solidFill>
                    <a:latin typeface="Gotham Pro" pitchFamily="50" charset="0"/>
                  </a:rPr>
                  <a:t>+1</a:t>
                </a:r>
              </a:p>
            </p:txBody>
          </p:sp>
          <p:sp>
            <p:nvSpPr>
              <p:cNvPr id="215" name="Rectangle 398"/>
              <p:cNvSpPr>
                <a:spLocks noChangeArrowheads="1"/>
              </p:cNvSpPr>
              <p:nvPr/>
            </p:nvSpPr>
            <p:spPr bwMode="auto">
              <a:xfrm>
                <a:off x="2322" y="1929"/>
                <a:ext cx="146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>
                    <a:ln>
                      <a:noFill/>
                    </a:ln>
                    <a:solidFill>
                      <a:srgbClr val="F6921E"/>
                    </a:solidFill>
                    <a:effectLst/>
                    <a:latin typeface="Gotham Pro" pitchFamily="50" charset="0"/>
                    <a:cs typeface="Arial" pitchFamily="34" charset="0"/>
                  </a:rPr>
                  <a:t>7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399"/>
              <p:cNvSpPr>
                <a:spLocks noChangeArrowheads="1"/>
              </p:cNvSpPr>
              <p:nvPr/>
            </p:nvSpPr>
            <p:spPr bwMode="auto">
              <a:xfrm>
                <a:off x="2378" y="1929"/>
                <a:ext cx="112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R="0" lvl="0" indent="0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r>
                  <a:rPr lang="ru-RU" altLang="ru-RU" sz="1400" dirty="0">
                    <a:solidFill>
                      <a:srgbClr val="F6921E"/>
                    </a:solidFill>
                    <a:latin typeface="Gotham Pro" pitchFamily="50" charset="0"/>
                  </a:rPr>
                  <a:t>,4%</a:t>
                </a:r>
              </a:p>
            </p:txBody>
          </p:sp>
          <p:sp>
            <p:nvSpPr>
              <p:cNvPr id="217" name="Rectangle 400"/>
              <p:cNvSpPr>
                <a:spLocks noChangeArrowheads="1"/>
              </p:cNvSpPr>
              <p:nvPr/>
            </p:nvSpPr>
            <p:spPr bwMode="auto">
              <a:xfrm>
                <a:off x="3142" y="1927"/>
                <a:ext cx="151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>
                    <a:ln>
                      <a:noFill/>
                    </a:ln>
                    <a:solidFill>
                      <a:srgbClr val="F6921E"/>
                    </a:solidFill>
                    <a:effectLst/>
                    <a:latin typeface="Gotham Pro" pitchFamily="50" charset="0"/>
                    <a:cs typeface="Arial" pitchFamily="34" charset="0"/>
                  </a:rPr>
                  <a:t>+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" name="Rectangle 401"/>
              <p:cNvSpPr>
                <a:spLocks noChangeArrowheads="1"/>
              </p:cNvSpPr>
              <p:nvPr/>
            </p:nvSpPr>
            <p:spPr bwMode="auto">
              <a:xfrm>
                <a:off x="3214" y="1927"/>
                <a:ext cx="40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>
                    <a:ln>
                      <a:noFill/>
                    </a:ln>
                    <a:solidFill>
                      <a:srgbClr val="F6921E"/>
                    </a:solidFill>
                    <a:effectLst/>
                    <a:latin typeface="Gotham Pro" pitchFamily="50" charset="0"/>
                  </a:rPr>
                  <a:t>8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19" name="Rectangle 402"/>
              <p:cNvSpPr>
                <a:spLocks noChangeArrowheads="1"/>
              </p:cNvSpPr>
              <p:nvPr/>
            </p:nvSpPr>
            <p:spPr bwMode="auto">
              <a:xfrm>
                <a:off x="3306" y="1927"/>
                <a:ext cx="9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>
                    <a:ln>
                      <a:noFill/>
                    </a:ln>
                    <a:solidFill>
                      <a:srgbClr val="F6921E"/>
                    </a:solidFill>
                    <a:effectLst/>
                    <a:latin typeface="Gotham Pro" pitchFamily="50" charset="0"/>
                  </a:rPr>
                  <a:t>7%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20" name="Rectangle 403"/>
              <p:cNvSpPr>
                <a:spLocks noChangeArrowheads="1"/>
              </p:cNvSpPr>
              <p:nvPr/>
            </p:nvSpPr>
            <p:spPr bwMode="auto">
              <a:xfrm>
                <a:off x="4181" y="1947"/>
                <a:ext cx="249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>
                    <a:ln>
                      <a:noFill/>
                    </a:ln>
                    <a:solidFill>
                      <a:srgbClr val="F6921E"/>
                    </a:solidFill>
                    <a:effectLst/>
                    <a:latin typeface="Gotham Pro" pitchFamily="50" charset="0"/>
                    <a:cs typeface="Arial" pitchFamily="34" charset="0"/>
                  </a:rPr>
                  <a:t>+</a:t>
                </a:r>
                <a:r>
                  <a:rPr kumimoji="0" lang="ru-RU" altLang="ru-RU" sz="1400" b="0" i="0" u="none" strike="noStrike" cap="none" normalizeH="0" baseline="0" dirty="0">
                    <a:ln>
                      <a:noFill/>
                    </a:ln>
                    <a:solidFill>
                      <a:srgbClr val="F6921E"/>
                    </a:solidFill>
                    <a:effectLst/>
                    <a:latin typeface="Gotham Pro" pitchFamily="50" charset="0"/>
                  </a:rPr>
                  <a:t>51,2%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21" name="Rectangle 404"/>
              <p:cNvSpPr>
                <a:spLocks noChangeArrowheads="1"/>
              </p:cNvSpPr>
              <p:nvPr/>
            </p:nvSpPr>
            <p:spPr bwMode="auto">
              <a:xfrm>
                <a:off x="5125" y="1947"/>
                <a:ext cx="21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>
                    <a:ln>
                      <a:noFill/>
                    </a:ln>
                    <a:solidFill>
                      <a:srgbClr val="F6921E"/>
                    </a:solidFill>
                    <a:effectLst/>
                    <a:latin typeface="Gotham Pro" pitchFamily="50" charset="0"/>
                  </a:rPr>
                  <a:t>+36%</a:t>
                </a:r>
                <a:endPara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22" name="Freeform 405"/>
              <p:cNvSpPr>
                <a:spLocks/>
              </p:cNvSpPr>
              <p:nvPr/>
            </p:nvSpPr>
            <p:spPr bwMode="auto">
              <a:xfrm>
                <a:off x="1438" y="384"/>
                <a:ext cx="3834" cy="1017"/>
              </a:xfrm>
              <a:custGeom>
                <a:avLst/>
                <a:gdLst>
                  <a:gd name="T0" fmla="*/ 0 w 3834"/>
                  <a:gd name="T1" fmla="*/ 1017 h 1017"/>
                  <a:gd name="T2" fmla="*/ 959 w 3834"/>
                  <a:gd name="T3" fmla="*/ 790 h 1017"/>
                  <a:gd name="T4" fmla="*/ 1918 w 3834"/>
                  <a:gd name="T5" fmla="*/ 0 h 1017"/>
                  <a:gd name="T6" fmla="*/ 2875 w 3834"/>
                  <a:gd name="T7" fmla="*/ 565 h 1017"/>
                  <a:gd name="T8" fmla="*/ 3834 w 3834"/>
                  <a:gd name="T9" fmla="*/ 790 h 1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34" h="1017">
                    <a:moveTo>
                      <a:pt x="0" y="1017"/>
                    </a:moveTo>
                    <a:lnTo>
                      <a:pt x="959" y="790"/>
                    </a:lnTo>
                    <a:lnTo>
                      <a:pt x="1918" y="0"/>
                    </a:lnTo>
                    <a:lnTo>
                      <a:pt x="2875" y="565"/>
                    </a:lnTo>
                    <a:lnTo>
                      <a:pt x="3834" y="790"/>
                    </a:lnTo>
                  </a:path>
                </a:pathLst>
              </a:custGeom>
              <a:noFill/>
              <a:ln w="14288" cap="flat">
                <a:solidFill>
                  <a:srgbClr val="F6921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9" name="Line 407"/>
            <p:cNvSpPr>
              <a:spLocks noChangeShapeType="1"/>
            </p:cNvSpPr>
            <p:nvPr/>
          </p:nvSpPr>
          <p:spPr bwMode="auto">
            <a:xfrm>
              <a:off x="75" y="3981450"/>
              <a:ext cx="203" cy="0"/>
            </a:xfrm>
            <a:prstGeom prst="line">
              <a:avLst/>
            </a:prstGeom>
            <a:noFill/>
            <a:ln w="14288" cap="flat">
              <a:solidFill>
                <a:srgbClr val="F6921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23" name="Rectangle 389"/>
          <p:cNvSpPr>
            <a:spLocks noChangeArrowheads="1"/>
          </p:cNvSpPr>
          <p:nvPr/>
        </p:nvSpPr>
        <p:spPr bwMode="auto">
          <a:xfrm>
            <a:off x="1130429" y="3659638"/>
            <a:ext cx="350172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r>
              <a:rPr lang="uk-UA" altLang="ru-RU" sz="1400" dirty="0">
                <a:solidFill>
                  <a:srgbClr val="59595C"/>
                </a:solidFill>
                <a:latin typeface="+mn-lt"/>
              </a:rPr>
              <a:t>О</a:t>
            </a:r>
            <a:r>
              <a:rPr lang="ru-RU" altLang="ru-RU" sz="1400" dirty="0" err="1">
                <a:solidFill>
                  <a:srgbClr val="59595C"/>
                </a:solidFill>
                <a:latin typeface="+mn-lt"/>
              </a:rPr>
              <a:t>бсяг</a:t>
            </a:r>
            <a:r>
              <a:rPr lang="ru-RU" altLang="ru-RU" sz="1400" dirty="0">
                <a:solidFill>
                  <a:srgbClr val="59595C"/>
                </a:solidFill>
                <a:latin typeface="+mn-lt"/>
              </a:rPr>
              <a:t> </a:t>
            </a:r>
            <a:r>
              <a:rPr lang="ru-RU" altLang="ru-RU" sz="1400" dirty="0" err="1">
                <a:solidFill>
                  <a:srgbClr val="59595C"/>
                </a:solidFill>
                <a:latin typeface="+mn-lt"/>
              </a:rPr>
              <a:t>фінансування</a:t>
            </a:r>
            <a:r>
              <a:rPr lang="ru-RU" altLang="ru-RU" sz="1400" dirty="0">
                <a:solidFill>
                  <a:srgbClr val="59595C"/>
                </a:solidFill>
                <a:latin typeface="+mn-lt"/>
              </a:rPr>
              <a:t> ремонту </a:t>
            </a:r>
            <a:r>
              <a:rPr lang="ru-RU" altLang="ru-RU" sz="1400" dirty="0" err="1">
                <a:solidFill>
                  <a:srgbClr val="59595C"/>
                </a:solidFill>
                <a:latin typeface="+mn-lt"/>
              </a:rPr>
              <a:t>доріг</a:t>
            </a:r>
            <a:r>
              <a:rPr lang="ru-RU" altLang="ru-RU" sz="1400" dirty="0">
                <a:solidFill>
                  <a:srgbClr val="59595C"/>
                </a:solidFill>
                <a:latin typeface="+mn-lt"/>
              </a:rPr>
              <a:t>, млрд. грн.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24" name="Rectangle 389"/>
          <p:cNvSpPr>
            <a:spLocks noChangeArrowheads="1"/>
          </p:cNvSpPr>
          <p:nvPr/>
        </p:nvSpPr>
        <p:spPr bwMode="auto">
          <a:xfrm>
            <a:off x="1153974" y="4033496"/>
            <a:ext cx="132472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r>
              <a:rPr lang="ru-RU" altLang="ru-RU" sz="1400" dirty="0">
                <a:solidFill>
                  <a:srgbClr val="59595C"/>
                </a:solidFill>
                <a:latin typeface="+mn-lt"/>
              </a:rPr>
              <a:t>Темп приросту, %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25" name="Rectangle 389"/>
          <p:cNvSpPr>
            <a:spLocks noChangeArrowheads="1"/>
          </p:cNvSpPr>
          <p:nvPr/>
        </p:nvSpPr>
        <p:spPr bwMode="auto">
          <a:xfrm>
            <a:off x="3409845" y="124113"/>
            <a:ext cx="362201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uk-UA" sz="1400" b="1" dirty="0">
                <a:solidFill>
                  <a:srgbClr val="59595C"/>
                </a:solidFill>
                <a:latin typeface="+mn-lt"/>
              </a:rPr>
              <a:t>ПРОГНОЗ ФАКТИЧНОГО ФІНАНСУВАННЯ ДОРІГ</a:t>
            </a:r>
            <a:endParaRPr lang="ru-RU" sz="1400" b="1" dirty="0">
              <a:solidFill>
                <a:srgbClr val="59595C"/>
              </a:solidFill>
              <a:latin typeface="+mn-lt"/>
            </a:endParaRPr>
          </a:p>
        </p:txBody>
      </p:sp>
      <p:sp>
        <p:nvSpPr>
          <p:cNvPr id="426" name="Rectangle 389"/>
          <p:cNvSpPr>
            <a:spLocks noChangeArrowheads="1"/>
          </p:cNvSpPr>
          <p:nvPr/>
        </p:nvSpPr>
        <p:spPr bwMode="auto">
          <a:xfrm>
            <a:off x="743675" y="4458910"/>
            <a:ext cx="409637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59595C"/>
                </a:solidFill>
                <a:cs typeface="Arial" pitchFamily="34" charset="0"/>
              </a:rPr>
              <a:t>Проект державного бюджету на 2018 рік передбачає </a:t>
            </a:r>
            <a:endParaRPr lang="en-US" sz="1400" dirty="0">
              <a:solidFill>
                <a:srgbClr val="59595C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dirty="0">
                <a:solidFill>
                  <a:srgbClr val="59595C"/>
                </a:solidFill>
                <a:cs typeface="Arial" pitchFamily="34" charset="0"/>
              </a:rPr>
              <a:t>до </a:t>
            </a:r>
            <a:r>
              <a:rPr lang="uk-UA" sz="2800" b="1" dirty="0">
                <a:solidFill>
                  <a:srgbClr val="59595C"/>
                </a:solidFill>
                <a:cs typeface="Arial" pitchFamily="34" charset="0"/>
              </a:rPr>
              <a:t>44</a:t>
            </a:r>
            <a:r>
              <a:rPr lang="uk-UA" b="1" dirty="0">
                <a:solidFill>
                  <a:srgbClr val="59595C"/>
                </a:solidFill>
                <a:cs typeface="Arial" pitchFamily="34" charset="0"/>
              </a:rPr>
              <a:t> </a:t>
            </a:r>
            <a:r>
              <a:rPr lang="uk-UA" dirty="0">
                <a:solidFill>
                  <a:srgbClr val="59595C"/>
                </a:solidFill>
                <a:cs typeface="Arial" pitchFamily="34" charset="0"/>
              </a:rPr>
              <a:t>млрд грн</a:t>
            </a:r>
            <a:r>
              <a:rPr lang="uk-UA" b="1" dirty="0">
                <a:solidFill>
                  <a:srgbClr val="59595C"/>
                </a:solidFill>
                <a:cs typeface="Arial" pitchFamily="34" charset="0"/>
              </a:rPr>
              <a:t>.</a:t>
            </a:r>
            <a:endParaRPr lang="ru-RU" b="1" dirty="0">
              <a:solidFill>
                <a:srgbClr val="59595C"/>
              </a:solidFill>
              <a:cs typeface="Arial" pitchFamily="34" charset="0"/>
            </a:endParaRPr>
          </a:p>
        </p:txBody>
      </p:sp>
      <p:sp>
        <p:nvSpPr>
          <p:cNvPr id="427" name="Rectangle 389"/>
          <p:cNvSpPr>
            <a:spLocks noChangeArrowheads="1"/>
          </p:cNvSpPr>
          <p:nvPr/>
        </p:nvSpPr>
        <p:spPr bwMode="auto">
          <a:xfrm>
            <a:off x="5411802" y="4051388"/>
            <a:ext cx="333597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59595C"/>
                </a:solidFill>
                <a:cs typeface="Arial" pitchFamily="34" charset="0"/>
              </a:rPr>
              <a:t>За оцінкою </a:t>
            </a:r>
            <a:r>
              <a:rPr lang="en-US" sz="1400" dirty="0">
                <a:solidFill>
                  <a:srgbClr val="59595C"/>
                </a:solidFill>
                <a:cs typeface="Arial" pitchFamily="34" charset="0"/>
              </a:rPr>
              <a:t>UIF </a:t>
            </a:r>
            <a:r>
              <a:rPr lang="uk-UA" sz="1400" dirty="0">
                <a:solidFill>
                  <a:srgbClr val="59595C"/>
                </a:solidFill>
                <a:cs typeface="Arial" pitchFamily="34" charset="0"/>
              </a:rPr>
              <a:t>необхідно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dirty="0">
                <a:solidFill>
                  <a:srgbClr val="59595C"/>
                </a:solidFill>
                <a:cs typeface="Arial" pitchFamily="34" charset="0"/>
              </a:rPr>
              <a:t>не менш </a:t>
            </a:r>
            <a:r>
              <a:rPr lang="uk-UA" sz="2800" b="1" dirty="0">
                <a:solidFill>
                  <a:srgbClr val="59595C"/>
                </a:solidFill>
                <a:cs typeface="Arial" pitchFamily="34" charset="0"/>
              </a:rPr>
              <a:t>100</a:t>
            </a:r>
            <a:r>
              <a:rPr lang="uk-UA" b="1" dirty="0">
                <a:solidFill>
                  <a:srgbClr val="59595C"/>
                </a:solidFill>
                <a:cs typeface="Arial" pitchFamily="34" charset="0"/>
              </a:rPr>
              <a:t> </a:t>
            </a:r>
            <a:r>
              <a:rPr lang="uk-UA" dirty="0">
                <a:solidFill>
                  <a:srgbClr val="59595C"/>
                </a:solidFill>
                <a:cs typeface="Arial" pitchFamily="34" charset="0"/>
              </a:rPr>
              <a:t>млрд. грн щорічно</a:t>
            </a:r>
            <a:endParaRPr lang="ru-RU" dirty="0">
              <a:solidFill>
                <a:srgbClr val="59595C"/>
              </a:solidFill>
              <a:cs typeface="Arial" pitchFamily="34" charset="0"/>
            </a:endParaRPr>
          </a:p>
        </p:txBody>
      </p:sp>
      <p:pic>
        <p:nvPicPr>
          <p:cNvPr id="428" name="Рисунок 4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29659"/>
            <a:ext cx="2203450" cy="353922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2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84794" y="3413803"/>
            <a:ext cx="31967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Джерело: </a:t>
            </a:r>
            <a:r>
              <a:rPr lang="uk-UA" sz="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Укравтодор</a:t>
            </a:r>
            <a:r>
              <a:rPr lang="uk-UA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та інші відкриті джерела станом на 30.09.2017</a:t>
            </a:r>
            <a:endParaRPr lang="ru-RU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5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3" grpId="0"/>
      <p:bldP spid="424" grpId="0"/>
      <p:bldP spid="425" grpId="0"/>
      <p:bldP spid="426" grpId="0"/>
      <p:bldP spid="426" grpId="1"/>
      <p:bldP spid="4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6"/>
          <p:cNvSpPr>
            <a:spLocks noChangeArrowheads="1"/>
          </p:cNvSpPr>
          <p:nvPr/>
        </p:nvSpPr>
        <p:spPr bwMode="auto">
          <a:xfrm>
            <a:off x="1236575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Oval 47"/>
          <p:cNvSpPr>
            <a:spLocks noChangeArrowheads="1"/>
          </p:cNvSpPr>
          <p:nvPr/>
        </p:nvSpPr>
        <p:spPr bwMode="auto">
          <a:xfrm>
            <a:off x="1396913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Oval 48"/>
          <p:cNvSpPr>
            <a:spLocks noChangeArrowheads="1"/>
          </p:cNvSpPr>
          <p:nvPr/>
        </p:nvSpPr>
        <p:spPr bwMode="auto">
          <a:xfrm>
            <a:off x="1558838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Oval 49"/>
          <p:cNvSpPr>
            <a:spLocks noChangeArrowheads="1"/>
          </p:cNvSpPr>
          <p:nvPr/>
        </p:nvSpPr>
        <p:spPr bwMode="auto">
          <a:xfrm>
            <a:off x="1719175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Oval 50"/>
          <p:cNvSpPr>
            <a:spLocks noChangeArrowheads="1"/>
          </p:cNvSpPr>
          <p:nvPr/>
        </p:nvSpPr>
        <p:spPr bwMode="auto">
          <a:xfrm>
            <a:off x="1881100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Oval 51"/>
          <p:cNvSpPr>
            <a:spLocks noChangeArrowheads="1"/>
          </p:cNvSpPr>
          <p:nvPr/>
        </p:nvSpPr>
        <p:spPr bwMode="auto">
          <a:xfrm>
            <a:off x="2041438" y="3100437"/>
            <a:ext cx="122238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Oval 52"/>
          <p:cNvSpPr>
            <a:spLocks noChangeArrowheads="1"/>
          </p:cNvSpPr>
          <p:nvPr/>
        </p:nvSpPr>
        <p:spPr bwMode="auto">
          <a:xfrm>
            <a:off x="2203363" y="3100437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Oval 53"/>
          <p:cNvSpPr>
            <a:spLocks noChangeArrowheads="1"/>
          </p:cNvSpPr>
          <p:nvPr/>
        </p:nvSpPr>
        <p:spPr bwMode="auto">
          <a:xfrm>
            <a:off x="2365288" y="3100437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Oval 54"/>
          <p:cNvSpPr>
            <a:spLocks noChangeArrowheads="1"/>
          </p:cNvSpPr>
          <p:nvPr/>
        </p:nvSpPr>
        <p:spPr bwMode="auto">
          <a:xfrm>
            <a:off x="2527213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Oval 46"/>
          <p:cNvSpPr>
            <a:spLocks noChangeArrowheads="1"/>
          </p:cNvSpPr>
          <p:nvPr/>
        </p:nvSpPr>
        <p:spPr bwMode="auto">
          <a:xfrm>
            <a:off x="1238451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Oval 47"/>
          <p:cNvSpPr>
            <a:spLocks noChangeArrowheads="1"/>
          </p:cNvSpPr>
          <p:nvPr/>
        </p:nvSpPr>
        <p:spPr bwMode="auto">
          <a:xfrm>
            <a:off x="1398789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Oval 48"/>
          <p:cNvSpPr>
            <a:spLocks noChangeArrowheads="1"/>
          </p:cNvSpPr>
          <p:nvPr/>
        </p:nvSpPr>
        <p:spPr bwMode="auto">
          <a:xfrm>
            <a:off x="1560714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Oval 49"/>
          <p:cNvSpPr>
            <a:spLocks noChangeArrowheads="1"/>
          </p:cNvSpPr>
          <p:nvPr/>
        </p:nvSpPr>
        <p:spPr bwMode="auto">
          <a:xfrm>
            <a:off x="1721051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Oval 50"/>
          <p:cNvSpPr>
            <a:spLocks noChangeArrowheads="1"/>
          </p:cNvSpPr>
          <p:nvPr/>
        </p:nvSpPr>
        <p:spPr bwMode="auto">
          <a:xfrm>
            <a:off x="1882976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Oval 51"/>
          <p:cNvSpPr>
            <a:spLocks noChangeArrowheads="1"/>
          </p:cNvSpPr>
          <p:nvPr/>
        </p:nvSpPr>
        <p:spPr bwMode="auto">
          <a:xfrm>
            <a:off x="2043314" y="2884413"/>
            <a:ext cx="122238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Oval 52"/>
          <p:cNvSpPr>
            <a:spLocks noChangeArrowheads="1"/>
          </p:cNvSpPr>
          <p:nvPr/>
        </p:nvSpPr>
        <p:spPr bwMode="auto">
          <a:xfrm>
            <a:off x="2205239" y="2884413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Oval 53"/>
          <p:cNvSpPr>
            <a:spLocks noChangeArrowheads="1"/>
          </p:cNvSpPr>
          <p:nvPr/>
        </p:nvSpPr>
        <p:spPr bwMode="auto">
          <a:xfrm>
            <a:off x="2367164" y="2884413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Oval 54"/>
          <p:cNvSpPr>
            <a:spLocks noChangeArrowheads="1"/>
          </p:cNvSpPr>
          <p:nvPr/>
        </p:nvSpPr>
        <p:spPr bwMode="auto">
          <a:xfrm>
            <a:off x="2529089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Oval 46"/>
          <p:cNvSpPr>
            <a:spLocks noChangeArrowheads="1"/>
          </p:cNvSpPr>
          <p:nvPr/>
        </p:nvSpPr>
        <p:spPr bwMode="auto">
          <a:xfrm>
            <a:off x="1252882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Oval 47"/>
          <p:cNvSpPr>
            <a:spLocks noChangeArrowheads="1"/>
          </p:cNvSpPr>
          <p:nvPr/>
        </p:nvSpPr>
        <p:spPr bwMode="auto">
          <a:xfrm>
            <a:off x="1413220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Oval 48"/>
          <p:cNvSpPr>
            <a:spLocks noChangeArrowheads="1"/>
          </p:cNvSpPr>
          <p:nvPr/>
        </p:nvSpPr>
        <p:spPr bwMode="auto">
          <a:xfrm>
            <a:off x="1575145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Oval 49"/>
          <p:cNvSpPr>
            <a:spLocks noChangeArrowheads="1"/>
          </p:cNvSpPr>
          <p:nvPr/>
        </p:nvSpPr>
        <p:spPr bwMode="auto">
          <a:xfrm>
            <a:off x="1735482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Oval 50"/>
          <p:cNvSpPr>
            <a:spLocks noChangeArrowheads="1"/>
          </p:cNvSpPr>
          <p:nvPr/>
        </p:nvSpPr>
        <p:spPr bwMode="auto">
          <a:xfrm>
            <a:off x="1897407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Oval 51"/>
          <p:cNvSpPr>
            <a:spLocks noChangeArrowheads="1"/>
          </p:cNvSpPr>
          <p:nvPr/>
        </p:nvSpPr>
        <p:spPr bwMode="auto">
          <a:xfrm>
            <a:off x="2057745" y="2668389"/>
            <a:ext cx="122238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Oval 52"/>
          <p:cNvSpPr>
            <a:spLocks noChangeArrowheads="1"/>
          </p:cNvSpPr>
          <p:nvPr/>
        </p:nvSpPr>
        <p:spPr bwMode="auto">
          <a:xfrm>
            <a:off x="2219670" y="2668389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Oval 53"/>
          <p:cNvSpPr>
            <a:spLocks noChangeArrowheads="1"/>
          </p:cNvSpPr>
          <p:nvPr/>
        </p:nvSpPr>
        <p:spPr bwMode="auto">
          <a:xfrm>
            <a:off x="2381595" y="2668389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Oval 54"/>
          <p:cNvSpPr>
            <a:spLocks noChangeArrowheads="1"/>
          </p:cNvSpPr>
          <p:nvPr/>
        </p:nvSpPr>
        <p:spPr bwMode="auto">
          <a:xfrm>
            <a:off x="2543520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Oval 46"/>
          <p:cNvSpPr>
            <a:spLocks noChangeArrowheads="1"/>
          </p:cNvSpPr>
          <p:nvPr/>
        </p:nvSpPr>
        <p:spPr bwMode="auto">
          <a:xfrm>
            <a:off x="1254758" y="2452365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" name="Oval 47"/>
          <p:cNvSpPr>
            <a:spLocks noChangeArrowheads="1"/>
          </p:cNvSpPr>
          <p:nvPr/>
        </p:nvSpPr>
        <p:spPr bwMode="auto">
          <a:xfrm>
            <a:off x="1415096" y="2452365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" name="Oval 48"/>
          <p:cNvSpPr>
            <a:spLocks noChangeArrowheads="1"/>
          </p:cNvSpPr>
          <p:nvPr/>
        </p:nvSpPr>
        <p:spPr bwMode="auto">
          <a:xfrm>
            <a:off x="1577021" y="2452365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" name="Oval 49"/>
          <p:cNvSpPr>
            <a:spLocks noChangeArrowheads="1"/>
          </p:cNvSpPr>
          <p:nvPr/>
        </p:nvSpPr>
        <p:spPr bwMode="auto">
          <a:xfrm>
            <a:off x="1737358" y="2452365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" name="Oval 50"/>
          <p:cNvSpPr>
            <a:spLocks noChangeArrowheads="1"/>
          </p:cNvSpPr>
          <p:nvPr/>
        </p:nvSpPr>
        <p:spPr bwMode="auto">
          <a:xfrm>
            <a:off x="1899283" y="2452365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" name="Oval 51"/>
          <p:cNvSpPr>
            <a:spLocks noChangeArrowheads="1"/>
          </p:cNvSpPr>
          <p:nvPr/>
        </p:nvSpPr>
        <p:spPr bwMode="auto">
          <a:xfrm>
            <a:off x="2059621" y="2452365"/>
            <a:ext cx="122238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" name="Oval 52"/>
          <p:cNvSpPr>
            <a:spLocks noChangeArrowheads="1"/>
          </p:cNvSpPr>
          <p:nvPr/>
        </p:nvSpPr>
        <p:spPr bwMode="auto">
          <a:xfrm>
            <a:off x="2221546" y="2452365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" name="Oval 53"/>
          <p:cNvSpPr>
            <a:spLocks noChangeArrowheads="1"/>
          </p:cNvSpPr>
          <p:nvPr/>
        </p:nvSpPr>
        <p:spPr bwMode="auto">
          <a:xfrm>
            <a:off x="2383471" y="2452365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" name="Oval 54"/>
          <p:cNvSpPr>
            <a:spLocks noChangeArrowheads="1"/>
          </p:cNvSpPr>
          <p:nvPr/>
        </p:nvSpPr>
        <p:spPr bwMode="auto">
          <a:xfrm>
            <a:off x="2545396" y="2452365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" name="Oval 46"/>
          <p:cNvSpPr>
            <a:spLocks noChangeArrowheads="1"/>
          </p:cNvSpPr>
          <p:nvPr/>
        </p:nvSpPr>
        <p:spPr bwMode="auto">
          <a:xfrm>
            <a:off x="1254035" y="2236341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" name="Oval 47"/>
          <p:cNvSpPr>
            <a:spLocks noChangeArrowheads="1"/>
          </p:cNvSpPr>
          <p:nvPr/>
        </p:nvSpPr>
        <p:spPr bwMode="auto">
          <a:xfrm>
            <a:off x="1414373" y="2236341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" name="Oval 48"/>
          <p:cNvSpPr>
            <a:spLocks noChangeArrowheads="1"/>
          </p:cNvSpPr>
          <p:nvPr/>
        </p:nvSpPr>
        <p:spPr bwMode="auto">
          <a:xfrm>
            <a:off x="1576298" y="2236341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" name="Oval 49"/>
          <p:cNvSpPr>
            <a:spLocks noChangeArrowheads="1"/>
          </p:cNvSpPr>
          <p:nvPr/>
        </p:nvSpPr>
        <p:spPr bwMode="auto">
          <a:xfrm>
            <a:off x="1736635" y="2236341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" name="Oval 50"/>
          <p:cNvSpPr>
            <a:spLocks noChangeArrowheads="1"/>
          </p:cNvSpPr>
          <p:nvPr/>
        </p:nvSpPr>
        <p:spPr bwMode="auto">
          <a:xfrm>
            <a:off x="1898560" y="2236341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" name="Oval 51"/>
          <p:cNvSpPr>
            <a:spLocks noChangeArrowheads="1"/>
          </p:cNvSpPr>
          <p:nvPr/>
        </p:nvSpPr>
        <p:spPr bwMode="auto">
          <a:xfrm>
            <a:off x="2058898" y="2236341"/>
            <a:ext cx="122238" cy="120650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" name="Oval 52"/>
          <p:cNvSpPr>
            <a:spLocks noChangeArrowheads="1"/>
          </p:cNvSpPr>
          <p:nvPr/>
        </p:nvSpPr>
        <p:spPr bwMode="auto">
          <a:xfrm>
            <a:off x="2220823" y="2236341"/>
            <a:ext cx="120650" cy="120650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" name="Oval 53"/>
          <p:cNvSpPr>
            <a:spLocks noChangeArrowheads="1"/>
          </p:cNvSpPr>
          <p:nvPr/>
        </p:nvSpPr>
        <p:spPr bwMode="auto">
          <a:xfrm>
            <a:off x="2382748" y="2236341"/>
            <a:ext cx="120650" cy="120650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" name="Oval 54"/>
          <p:cNvSpPr>
            <a:spLocks noChangeArrowheads="1"/>
          </p:cNvSpPr>
          <p:nvPr/>
        </p:nvSpPr>
        <p:spPr bwMode="auto">
          <a:xfrm>
            <a:off x="2544673" y="2236341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" name="Oval 46"/>
          <p:cNvSpPr>
            <a:spLocks noChangeArrowheads="1"/>
          </p:cNvSpPr>
          <p:nvPr/>
        </p:nvSpPr>
        <p:spPr bwMode="auto">
          <a:xfrm>
            <a:off x="1255911" y="2020317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" name="Oval 47"/>
          <p:cNvSpPr>
            <a:spLocks noChangeArrowheads="1"/>
          </p:cNvSpPr>
          <p:nvPr/>
        </p:nvSpPr>
        <p:spPr bwMode="auto">
          <a:xfrm>
            <a:off x="1416249" y="2020317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" name="Oval 48"/>
          <p:cNvSpPr>
            <a:spLocks noChangeArrowheads="1"/>
          </p:cNvSpPr>
          <p:nvPr/>
        </p:nvSpPr>
        <p:spPr bwMode="auto">
          <a:xfrm>
            <a:off x="1578174" y="2020317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" name="Oval 49"/>
          <p:cNvSpPr>
            <a:spLocks noChangeArrowheads="1"/>
          </p:cNvSpPr>
          <p:nvPr/>
        </p:nvSpPr>
        <p:spPr bwMode="auto">
          <a:xfrm>
            <a:off x="1738511" y="2020317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" name="Oval 50"/>
          <p:cNvSpPr>
            <a:spLocks noChangeArrowheads="1"/>
          </p:cNvSpPr>
          <p:nvPr/>
        </p:nvSpPr>
        <p:spPr bwMode="auto">
          <a:xfrm>
            <a:off x="1900436" y="2020317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" name="Oval 51"/>
          <p:cNvSpPr>
            <a:spLocks noChangeArrowheads="1"/>
          </p:cNvSpPr>
          <p:nvPr/>
        </p:nvSpPr>
        <p:spPr bwMode="auto">
          <a:xfrm>
            <a:off x="2060774" y="2020317"/>
            <a:ext cx="122238" cy="1206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5" name="Oval 52"/>
          <p:cNvSpPr>
            <a:spLocks noChangeArrowheads="1"/>
          </p:cNvSpPr>
          <p:nvPr/>
        </p:nvSpPr>
        <p:spPr bwMode="auto">
          <a:xfrm>
            <a:off x="2222699" y="2020317"/>
            <a:ext cx="120650" cy="1206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Oval 53"/>
          <p:cNvSpPr>
            <a:spLocks noChangeArrowheads="1"/>
          </p:cNvSpPr>
          <p:nvPr/>
        </p:nvSpPr>
        <p:spPr bwMode="auto">
          <a:xfrm>
            <a:off x="2384624" y="2020317"/>
            <a:ext cx="120650" cy="1206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" name="Oval 54"/>
          <p:cNvSpPr>
            <a:spLocks noChangeArrowheads="1"/>
          </p:cNvSpPr>
          <p:nvPr/>
        </p:nvSpPr>
        <p:spPr bwMode="auto">
          <a:xfrm>
            <a:off x="2546549" y="2020317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" name="Oval 46"/>
          <p:cNvSpPr>
            <a:spLocks noChangeArrowheads="1"/>
          </p:cNvSpPr>
          <p:nvPr/>
        </p:nvSpPr>
        <p:spPr bwMode="auto">
          <a:xfrm>
            <a:off x="1255911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" name="Oval 47"/>
          <p:cNvSpPr>
            <a:spLocks noChangeArrowheads="1"/>
          </p:cNvSpPr>
          <p:nvPr/>
        </p:nvSpPr>
        <p:spPr bwMode="auto">
          <a:xfrm>
            <a:off x="1416249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" name="Oval 48"/>
          <p:cNvSpPr>
            <a:spLocks noChangeArrowheads="1"/>
          </p:cNvSpPr>
          <p:nvPr/>
        </p:nvSpPr>
        <p:spPr bwMode="auto">
          <a:xfrm>
            <a:off x="1578174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" name="Oval 49"/>
          <p:cNvSpPr>
            <a:spLocks noChangeArrowheads="1"/>
          </p:cNvSpPr>
          <p:nvPr/>
        </p:nvSpPr>
        <p:spPr bwMode="auto">
          <a:xfrm>
            <a:off x="1738511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2" name="Oval 50"/>
          <p:cNvSpPr>
            <a:spLocks noChangeArrowheads="1"/>
          </p:cNvSpPr>
          <p:nvPr/>
        </p:nvSpPr>
        <p:spPr bwMode="auto">
          <a:xfrm>
            <a:off x="1900436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3" name="Oval 51"/>
          <p:cNvSpPr>
            <a:spLocks noChangeArrowheads="1"/>
          </p:cNvSpPr>
          <p:nvPr/>
        </p:nvSpPr>
        <p:spPr bwMode="auto">
          <a:xfrm>
            <a:off x="2060774" y="1804293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" name="Oval 52"/>
          <p:cNvSpPr>
            <a:spLocks noChangeArrowheads="1"/>
          </p:cNvSpPr>
          <p:nvPr/>
        </p:nvSpPr>
        <p:spPr bwMode="auto">
          <a:xfrm>
            <a:off x="2222699" y="1804293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" name="Oval 53"/>
          <p:cNvSpPr>
            <a:spLocks noChangeArrowheads="1"/>
          </p:cNvSpPr>
          <p:nvPr/>
        </p:nvSpPr>
        <p:spPr bwMode="auto">
          <a:xfrm>
            <a:off x="2384624" y="1804293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" name="Oval 54"/>
          <p:cNvSpPr>
            <a:spLocks noChangeArrowheads="1"/>
          </p:cNvSpPr>
          <p:nvPr/>
        </p:nvSpPr>
        <p:spPr bwMode="auto">
          <a:xfrm>
            <a:off x="2546549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" name="Oval 46"/>
          <p:cNvSpPr>
            <a:spLocks noChangeArrowheads="1"/>
          </p:cNvSpPr>
          <p:nvPr/>
        </p:nvSpPr>
        <p:spPr bwMode="auto">
          <a:xfrm>
            <a:off x="1270341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8" name="Oval 47"/>
          <p:cNvSpPr>
            <a:spLocks noChangeArrowheads="1"/>
          </p:cNvSpPr>
          <p:nvPr/>
        </p:nvSpPr>
        <p:spPr bwMode="auto">
          <a:xfrm>
            <a:off x="1430679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9" name="Oval 48"/>
          <p:cNvSpPr>
            <a:spLocks noChangeArrowheads="1"/>
          </p:cNvSpPr>
          <p:nvPr/>
        </p:nvSpPr>
        <p:spPr bwMode="auto">
          <a:xfrm>
            <a:off x="1592604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0" name="Oval 49"/>
          <p:cNvSpPr>
            <a:spLocks noChangeArrowheads="1"/>
          </p:cNvSpPr>
          <p:nvPr/>
        </p:nvSpPr>
        <p:spPr bwMode="auto">
          <a:xfrm>
            <a:off x="1752941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" name="Oval 50"/>
          <p:cNvSpPr>
            <a:spLocks noChangeArrowheads="1"/>
          </p:cNvSpPr>
          <p:nvPr/>
        </p:nvSpPr>
        <p:spPr bwMode="auto">
          <a:xfrm>
            <a:off x="1914866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2" name="Oval 51"/>
          <p:cNvSpPr>
            <a:spLocks noChangeArrowheads="1"/>
          </p:cNvSpPr>
          <p:nvPr/>
        </p:nvSpPr>
        <p:spPr bwMode="auto">
          <a:xfrm>
            <a:off x="2075204" y="1588269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3" name="Oval 52"/>
          <p:cNvSpPr>
            <a:spLocks noChangeArrowheads="1"/>
          </p:cNvSpPr>
          <p:nvPr/>
        </p:nvSpPr>
        <p:spPr bwMode="auto">
          <a:xfrm>
            <a:off x="2237129" y="1588269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" name="Oval 53"/>
          <p:cNvSpPr>
            <a:spLocks noChangeArrowheads="1"/>
          </p:cNvSpPr>
          <p:nvPr/>
        </p:nvSpPr>
        <p:spPr bwMode="auto">
          <a:xfrm>
            <a:off x="2399054" y="1588269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5" name="Oval 54"/>
          <p:cNvSpPr>
            <a:spLocks noChangeArrowheads="1"/>
          </p:cNvSpPr>
          <p:nvPr/>
        </p:nvSpPr>
        <p:spPr bwMode="auto">
          <a:xfrm>
            <a:off x="2560979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1" name="Прямоугольник 220"/>
          <p:cNvSpPr/>
          <p:nvPr/>
        </p:nvSpPr>
        <p:spPr>
          <a:xfrm>
            <a:off x="1575783" y="580158"/>
            <a:ext cx="721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cs typeface="Gotham Pro" pitchFamily="50" charset="0"/>
              </a:rPr>
              <a:t>60%</a:t>
            </a:r>
          </a:p>
        </p:txBody>
      </p:sp>
      <p:sp>
        <p:nvSpPr>
          <p:cNvPr id="222" name="Прямоугольник 221"/>
          <p:cNvSpPr/>
          <p:nvPr/>
        </p:nvSpPr>
        <p:spPr>
          <a:xfrm>
            <a:off x="4201197" y="555527"/>
            <a:ext cx="747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  <a:cs typeface="Gotham Pro" pitchFamily="50" charset="0"/>
              </a:rPr>
              <a:t>35</a:t>
            </a:r>
            <a:r>
              <a:rPr lang="ru-RU" sz="2400" b="1" dirty="0">
                <a:solidFill>
                  <a:srgbClr val="00B0F0"/>
                </a:solidFill>
                <a:cs typeface="Gotham Pro" pitchFamily="50" charset="0"/>
              </a:rPr>
              <a:t>%</a:t>
            </a:r>
          </a:p>
        </p:txBody>
      </p:sp>
      <p:sp>
        <p:nvSpPr>
          <p:cNvPr id="223" name="Прямоугольник 222"/>
          <p:cNvSpPr/>
          <p:nvPr/>
        </p:nvSpPr>
        <p:spPr>
          <a:xfrm>
            <a:off x="6910689" y="555526"/>
            <a:ext cx="5854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  <a:cs typeface="Gotham Pro" pitchFamily="50" charset="0"/>
              </a:rPr>
              <a:t>5</a:t>
            </a:r>
            <a:r>
              <a:rPr lang="ru-RU" sz="2400" b="1" dirty="0">
                <a:solidFill>
                  <a:srgbClr val="00B0F0"/>
                </a:solidFill>
                <a:cs typeface="Gotham Pro" pitchFamily="50" charset="0"/>
              </a:rPr>
              <a:t>%</a:t>
            </a:r>
          </a:p>
        </p:txBody>
      </p:sp>
      <p:sp>
        <p:nvSpPr>
          <p:cNvPr id="224" name="Прямоугольник 223"/>
          <p:cNvSpPr/>
          <p:nvPr/>
        </p:nvSpPr>
        <p:spPr>
          <a:xfrm>
            <a:off x="996574" y="3388469"/>
            <a:ext cx="1460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cs typeface="Gotham Pro" pitchFamily="50" charset="0"/>
              </a:rPr>
              <a:t>УКРАВТОДОР</a:t>
            </a:r>
          </a:p>
        </p:txBody>
      </p:sp>
      <p:sp>
        <p:nvSpPr>
          <p:cNvPr id="225" name="Прямоугольник 224"/>
          <p:cNvSpPr/>
          <p:nvPr/>
        </p:nvSpPr>
        <p:spPr>
          <a:xfrm>
            <a:off x="3474685" y="3388469"/>
            <a:ext cx="21010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cs typeface="Gotham Pro" pitchFamily="50" charset="0"/>
              </a:rPr>
              <a:t>КОШТИ ОБЛАСНИХ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Gotham Pro" pitchFamily="50" charset="0"/>
            </a:endParaRPr>
          </a:p>
          <a:p>
            <a:pPr algn="ctr"/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cs typeface="Gotham Pro" pitchFamily="50" charset="0"/>
              </a:rPr>
              <a:t>ДЕРЖАВНИХ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Gotham Pro" pitchFamily="50" charset="0"/>
            </a:endParaRPr>
          </a:p>
          <a:p>
            <a:pPr algn="ctr"/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cs typeface="Gotham Pro" pitchFamily="50" charset="0"/>
              </a:rPr>
              <a:t>АДМІНІСТРАЦІЙ</a:t>
            </a:r>
          </a:p>
        </p:txBody>
      </p:sp>
      <p:sp>
        <p:nvSpPr>
          <p:cNvPr id="226" name="Прямоугольник 225"/>
          <p:cNvSpPr/>
          <p:nvPr/>
        </p:nvSpPr>
        <p:spPr>
          <a:xfrm>
            <a:off x="6400391" y="3388469"/>
            <a:ext cx="14269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cs typeface="Gotham Pro" pitchFamily="50" charset="0"/>
              </a:rPr>
              <a:t>БЕЗПЕКА НА </a:t>
            </a:r>
          </a:p>
          <a:p>
            <a:pPr algn="ctr"/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cs typeface="Gotham Pro" pitchFamily="50" charset="0"/>
              </a:rPr>
              <a:t>ДОРОГАХ</a:t>
            </a:r>
          </a:p>
        </p:txBody>
      </p:sp>
      <p:pic>
        <p:nvPicPr>
          <p:cNvPr id="227" name="Рисунок 2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29659"/>
            <a:ext cx="2203450" cy="353922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3</a:t>
            </a:fld>
            <a:endParaRPr lang="ru-RU"/>
          </a:p>
        </p:txBody>
      </p:sp>
      <p:sp>
        <p:nvSpPr>
          <p:cNvPr id="228" name="Oval 46"/>
          <p:cNvSpPr>
            <a:spLocks noChangeArrowheads="1"/>
          </p:cNvSpPr>
          <p:nvPr/>
        </p:nvSpPr>
        <p:spPr bwMode="auto">
          <a:xfrm>
            <a:off x="1083584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9" name="Oval 46"/>
          <p:cNvSpPr>
            <a:spLocks noChangeArrowheads="1"/>
          </p:cNvSpPr>
          <p:nvPr/>
        </p:nvSpPr>
        <p:spPr bwMode="auto">
          <a:xfrm>
            <a:off x="1085460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0" name="Oval 46"/>
          <p:cNvSpPr>
            <a:spLocks noChangeArrowheads="1"/>
          </p:cNvSpPr>
          <p:nvPr/>
        </p:nvSpPr>
        <p:spPr bwMode="auto">
          <a:xfrm>
            <a:off x="1099891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1" name="Oval 46"/>
          <p:cNvSpPr>
            <a:spLocks noChangeArrowheads="1"/>
          </p:cNvSpPr>
          <p:nvPr/>
        </p:nvSpPr>
        <p:spPr bwMode="auto">
          <a:xfrm>
            <a:off x="1101767" y="2452365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2" name="Oval 46"/>
          <p:cNvSpPr>
            <a:spLocks noChangeArrowheads="1"/>
          </p:cNvSpPr>
          <p:nvPr/>
        </p:nvSpPr>
        <p:spPr bwMode="auto">
          <a:xfrm>
            <a:off x="1101044" y="2236341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3" name="Oval 46"/>
          <p:cNvSpPr>
            <a:spLocks noChangeArrowheads="1"/>
          </p:cNvSpPr>
          <p:nvPr/>
        </p:nvSpPr>
        <p:spPr bwMode="auto">
          <a:xfrm>
            <a:off x="1102920" y="2020317"/>
            <a:ext cx="119063" cy="1206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4" name="Oval 46"/>
          <p:cNvSpPr>
            <a:spLocks noChangeArrowheads="1"/>
          </p:cNvSpPr>
          <p:nvPr/>
        </p:nvSpPr>
        <p:spPr bwMode="auto">
          <a:xfrm>
            <a:off x="1102920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" name="Oval 46"/>
          <p:cNvSpPr>
            <a:spLocks noChangeArrowheads="1"/>
          </p:cNvSpPr>
          <p:nvPr/>
        </p:nvSpPr>
        <p:spPr bwMode="auto">
          <a:xfrm>
            <a:off x="1117350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4" name="Oval 46"/>
          <p:cNvSpPr>
            <a:spLocks noChangeArrowheads="1"/>
          </p:cNvSpPr>
          <p:nvPr/>
        </p:nvSpPr>
        <p:spPr bwMode="auto">
          <a:xfrm>
            <a:off x="1270341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" name="Oval 47"/>
          <p:cNvSpPr>
            <a:spLocks noChangeArrowheads="1"/>
          </p:cNvSpPr>
          <p:nvPr/>
        </p:nvSpPr>
        <p:spPr bwMode="auto">
          <a:xfrm>
            <a:off x="1430679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" name="Oval 48"/>
          <p:cNvSpPr>
            <a:spLocks noChangeArrowheads="1"/>
          </p:cNvSpPr>
          <p:nvPr/>
        </p:nvSpPr>
        <p:spPr bwMode="auto">
          <a:xfrm>
            <a:off x="1592604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7" name="Oval 49"/>
          <p:cNvSpPr>
            <a:spLocks noChangeArrowheads="1"/>
          </p:cNvSpPr>
          <p:nvPr/>
        </p:nvSpPr>
        <p:spPr bwMode="auto">
          <a:xfrm>
            <a:off x="1752941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8" name="Oval 50"/>
          <p:cNvSpPr>
            <a:spLocks noChangeArrowheads="1"/>
          </p:cNvSpPr>
          <p:nvPr/>
        </p:nvSpPr>
        <p:spPr bwMode="auto">
          <a:xfrm>
            <a:off x="1914866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9" name="Oval 51"/>
          <p:cNvSpPr>
            <a:spLocks noChangeArrowheads="1"/>
          </p:cNvSpPr>
          <p:nvPr/>
        </p:nvSpPr>
        <p:spPr bwMode="auto">
          <a:xfrm>
            <a:off x="2075204" y="1370980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0" name="Oval 52"/>
          <p:cNvSpPr>
            <a:spLocks noChangeArrowheads="1"/>
          </p:cNvSpPr>
          <p:nvPr/>
        </p:nvSpPr>
        <p:spPr bwMode="auto">
          <a:xfrm>
            <a:off x="2237129" y="1370980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1" name="Oval 53"/>
          <p:cNvSpPr>
            <a:spLocks noChangeArrowheads="1"/>
          </p:cNvSpPr>
          <p:nvPr/>
        </p:nvSpPr>
        <p:spPr bwMode="auto">
          <a:xfrm>
            <a:off x="2399054" y="1370980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2" name="Oval 54"/>
          <p:cNvSpPr>
            <a:spLocks noChangeArrowheads="1"/>
          </p:cNvSpPr>
          <p:nvPr/>
        </p:nvSpPr>
        <p:spPr bwMode="auto">
          <a:xfrm>
            <a:off x="2560979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3" name="Oval 46"/>
          <p:cNvSpPr>
            <a:spLocks noChangeArrowheads="1"/>
          </p:cNvSpPr>
          <p:nvPr/>
        </p:nvSpPr>
        <p:spPr bwMode="auto">
          <a:xfrm>
            <a:off x="1117350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4" name="Oval 46"/>
          <p:cNvSpPr>
            <a:spLocks noChangeArrowheads="1"/>
          </p:cNvSpPr>
          <p:nvPr/>
        </p:nvSpPr>
        <p:spPr bwMode="auto">
          <a:xfrm>
            <a:off x="3895668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5" name="Oval 47"/>
          <p:cNvSpPr>
            <a:spLocks noChangeArrowheads="1"/>
          </p:cNvSpPr>
          <p:nvPr/>
        </p:nvSpPr>
        <p:spPr bwMode="auto">
          <a:xfrm>
            <a:off x="4056006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" name="Oval 48"/>
          <p:cNvSpPr>
            <a:spLocks noChangeArrowheads="1"/>
          </p:cNvSpPr>
          <p:nvPr/>
        </p:nvSpPr>
        <p:spPr bwMode="auto">
          <a:xfrm>
            <a:off x="4217931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7" name="Oval 49"/>
          <p:cNvSpPr>
            <a:spLocks noChangeArrowheads="1"/>
          </p:cNvSpPr>
          <p:nvPr/>
        </p:nvSpPr>
        <p:spPr bwMode="auto">
          <a:xfrm>
            <a:off x="4378268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8" name="Oval 50"/>
          <p:cNvSpPr>
            <a:spLocks noChangeArrowheads="1"/>
          </p:cNvSpPr>
          <p:nvPr/>
        </p:nvSpPr>
        <p:spPr bwMode="auto">
          <a:xfrm>
            <a:off x="4540193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9" name="Oval 51"/>
          <p:cNvSpPr>
            <a:spLocks noChangeArrowheads="1"/>
          </p:cNvSpPr>
          <p:nvPr/>
        </p:nvSpPr>
        <p:spPr bwMode="auto">
          <a:xfrm>
            <a:off x="4700531" y="3100437"/>
            <a:ext cx="122238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0" name="Oval 52"/>
          <p:cNvSpPr>
            <a:spLocks noChangeArrowheads="1"/>
          </p:cNvSpPr>
          <p:nvPr/>
        </p:nvSpPr>
        <p:spPr bwMode="auto">
          <a:xfrm>
            <a:off x="4862456" y="3100437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1" name="Oval 53"/>
          <p:cNvSpPr>
            <a:spLocks noChangeArrowheads="1"/>
          </p:cNvSpPr>
          <p:nvPr/>
        </p:nvSpPr>
        <p:spPr bwMode="auto">
          <a:xfrm>
            <a:off x="5024381" y="3100437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2" name="Oval 54"/>
          <p:cNvSpPr>
            <a:spLocks noChangeArrowheads="1"/>
          </p:cNvSpPr>
          <p:nvPr/>
        </p:nvSpPr>
        <p:spPr bwMode="auto">
          <a:xfrm>
            <a:off x="5186306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3" name="Oval 46"/>
          <p:cNvSpPr>
            <a:spLocks noChangeArrowheads="1"/>
          </p:cNvSpPr>
          <p:nvPr/>
        </p:nvSpPr>
        <p:spPr bwMode="auto">
          <a:xfrm>
            <a:off x="3897544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4" name="Oval 47"/>
          <p:cNvSpPr>
            <a:spLocks noChangeArrowheads="1"/>
          </p:cNvSpPr>
          <p:nvPr/>
        </p:nvSpPr>
        <p:spPr bwMode="auto">
          <a:xfrm>
            <a:off x="4057882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5" name="Oval 48"/>
          <p:cNvSpPr>
            <a:spLocks noChangeArrowheads="1"/>
          </p:cNvSpPr>
          <p:nvPr/>
        </p:nvSpPr>
        <p:spPr bwMode="auto">
          <a:xfrm>
            <a:off x="4219807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" name="Oval 49"/>
          <p:cNvSpPr>
            <a:spLocks noChangeArrowheads="1"/>
          </p:cNvSpPr>
          <p:nvPr/>
        </p:nvSpPr>
        <p:spPr bwMode="auto">
          <a:xfrm>
            <a:off x="4380144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7" name="Oval 50"/>
          <p:cNvSpPr>
            <a:spLocks noChangeArrowheads="1"/>
          </p:cNvSpPr>
          <p:nvPr/>
        </p:nvSpPr>
        <p:spPr bwMode="auto">
          <a:xfrm>
            <a:off x="4542069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8" name="Oval 51"/>
          <p:cNvSpPr>
            <a:spLocks noChangeArrowheads="1"/>
          </p:cNvSpPr>
          <p:nvPr/>
        </p:nvSpPr>
        <p:spPr bwMode="auto">
          <a:xfrm>
            <a:off x="4702407" y="2884413"/>
            <a:ext cx="122238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9" name="Oval 52"/>
          <p:cNvSpPr>
            <a:spLocks noChangeArrowheads="1"/>
          </p:cNvSpPr>
          <p:nvPr/>
        </p:nvSpPr>
        <p:spPr bwMode="auto">
          <a:xfrm>
            <a:off x="4864332" y="2884413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0" name="Oval 53"/>
          <p:cNvSpPr>
            <a:spLocks noChangeArrowheads="1"/>
          </p:cNvSpPr>
          <p:nvPr/>
        </p:nvSpPr>
        <p:spPr bwMode="auto">
          <a:xfrm>
            <a:off x="5026257" y="2884413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1" name="Oval 54"/>
          <p:cNvSpPr>
            <a:spLocks noChangeArrowheads="1"/>
          </p:cNvSpPr>
          <p:nvPr/>
        </p:nvSpPr>
        <p:spPr bwMode="auto">
          <a:xfrm>
            <a:off x="5188182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2" name="Oval 46"/>
          <p:cNvSpPr>
            <a:spLocks noChangeArrowheads="1"/>
          </p:cNvSpPr>
          <p:nvPr/>
        </p:nvSpPr>
        <p:spPr bwMode="auto">
          <a:xfrm>
            <a:off x="3911975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3" name="Oval 47"/>
          <p:cNvSpPr>
            <a:spLocks noChangeArrowheads="1"/>
          </p:cNvSpPr>
          <p:nvPr/>
        </p:nvSpPr>
        <p:spPr bwMode="auto">
          <a:xfrm>
            <a:off x="4072313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4" name="Oval 48"/>
          <p:cNvSpPr>
            <a:spLocks noChangeArrowheads="1"/>
          </p:cNvSpPr>
          <p:nvPr/>
        </p:nvSpPr>
        <p:spPr bwMode="auto">
          <a:xfrm>
            <a:off x="4234238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5" name="Oval 49"/>
          <p:cNvSpPr>
            <a:spLocks noChangeArrowheads="1"/>
          </p:cNvSpPr>
          <p:nvPr/>
        </p:nvSpPr>
        <p:spPr bwMode="auto">
          <a:xfrm>
            <a:off x="4394575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" name="Oval 50"/>
          <p:cNvSpPr>
            <a:spLocks noChangeArrowheads="1"/>
          </p:cNvSpPr>
          <p:nvPr/>
        </p:nvSpPr>
        <p:spPr bwMode="auto">
          <a:xfrm>
            <a:off x="4556500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" name="Oval 51"/>
          <p:cNvSpPr>
            <a:spLocks noChangeArrowheads="1"/>
          </p:cNvSpPr>
          <p:nvPr/>
        </p:nvSpPr>
        <p:spPr bwMode="auto">
          <a:xfrm>
            <a:off x="4716838" y="2668389"/>
            <a:ext cx="122238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8" name="Oval 52"/>
          <p:cNvSpPr>
            <a:spLocks noChangeArrowheads="1"/>
          </p:cNvSpPr>
          <p:nvPr/>
        </p:nvSpPr>
        <p:spPr bwMode="auto">
          <a:xfrm>
            <a:off x="4878763" y="2668389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9" name="Oval 53"/>
          <p:cNvSpPr>
            <a:spLocks noChangeArrowheads="1"/>
          </p:cNvSpPr>
          <p:nvPr/>
        </p:nvSpPr>
        <p:spPr bwMode="auto">
          <a:xfrm>
            <a:off x="5040688" y="2668389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0" name="Oval 54"/>
          <p:cNvSpPr>
            <a:spLocks noChangeArrowheads="1"/>
          </p:cNvSpPr>
          <p:nvPr/>
        </p:nvSpPr>
        <p:spPr bwMode="auto">
          <a:xfrm>
            <a:off x="5202613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1" name="Oval 46"/>
          <p:cNvSpPr>
            <a:spLocks noChangeArrowheads="1"/>
          </p:cNvSpPr>
          <p:nvPr/>
        </p:nvSpPr>
        <p:spPr bwMode="auto">
          <a:xfrm>
            <a:off x="3913851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2" name="Oval 47"/>
          <p:cNvSpPr>
            <a:spLocks noChangeArrowheads="1"/>
          </p:cNvSpPr>
          <p:nvPr/>
        </p:nvSpPr>
        <p:spPr bwMode="auto">
          <a:xfrm>
            <a:off x="4074189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3" name="Oval 48"/>
          <p:cNvSpPr>
            <a:spLocks noChangeArrowheads="1"/>
          </p:cNvSpPr>
          <p:nvPr/>
        </p:nvSpPr>
        <p:spPr bwMode="auto">
          <a:xfrm>
            <a:off x="4236114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4" name="Oval 49"/>
          <p:cNvSpPr>
            <a:spLocks noChangeArrowheads="1"/>
          </p:cNvSpPr>
          <p:nvPr/>
        </p:nvSpPr>
        <p:spPr bwMode="auto">
          <a:xfrm>
            <a:off x="4396451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5" name="Oval 50"/>
          <p:cNvSpPr>
            <a:spLocks noChangeArrowheads="1"/>
          </p:cNvSpPr>
          <p:nvPr/>
        </p:nvSpPr>
        <p:spPr bwMode="auto">
          <a:xfrm>
            <a:off x="4558376" y="2452365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6" name="Oval 51"/>
          <p:cNvSpPr>
            <a:spLocks noChangeArrowheads="1"/>
          </p:cNvSpPr>
          <p:nvPr/>
        </p:nvSpPr>
        <p:spPr bwMode="auto">
          <a:xfrm>
            <a:off x="4718714" y="2452365"/>
            <a:ext cx="122238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" name="Oval 52"/>
          <p:cNvSpPr>
            <a:spLocks noChangeArrowheads="1"/>
          </p:cNvSpPr>
          <p:nvPr/>
        </p:nvSpPr>
        <p:spPr bwMode="auto">
          <a:xfrm>
            <a:off x="4880639" y="2452365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8" name="Oval 53"/>
          <p:cNvSpPr>
            <a:spLocks noChangeArrowheads="1"/>
          </p:cNvSpPr>
          <p:nvPr/>
        </p:nvSpPr>
        <p:spPr bwMode="auto">
          <a:xfrm>
            <a:off x="5042564" y="2452365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9" name="Oval 54"/>
          <p:cNvSpPr>
            <a:spLocks noChangeArrowheads="1"/>
          </p:cNvSpPr>
          <p:nvPr/>
        </p:nvSpPr>
        <p:spPr bwMode="auto">
          <a:xfrm>
            <a:off x="5204489" y="2452365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0" name="Oval 46"/>
          <p:cNvSpPr>
            <a:spLocks noChangeArrowheads="1"/>
          </p:cNvSpPr>
          <p:nvPr/>
        </p:nvSpPr>
        <p:spPr bwMode="auto">
          <a:xfrm>
            <a:off x="3913128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1" name="Oval 47"/>
          <p:cNvSpPr>
            <a:spLocks noChangeArrowheads="1"/>
          </p:cNvSpPr>
          <p:nvPr/>
        </p:nvSpPr>
        <p:spPr bwMode="auto">
          <a:xfrm>
            <a:off x="4073466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2" name="Oval 48"/>
          <p:cNvSpPr>
            <a:spLocks noChangeArrowheads="1"/>
          </p:cNvSpPr>
          <p:nvPr/>
        </p:nvSpPr>
        <p:spPr bwMode="auto">
          <a:xfrm>
            <a:off x="4235391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3" name="Oval 49"/>
          <p:cNvSpPr>
            <a:spLocks noChangeArrowheads="1"/>
          </p:cNvSpPr>
          <p:nvPr/>
        </p:nvSpPr>
        <p:spPr bwMode="auto">
          <a:xfrm>
            <a:off x="4395728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4" name="Oval 50"/>
          <p:cNvSpPr>
            <a:spLocks noChangeArrowheads="1"/>
          </p:cNvSpPr>
          <p:nvPr/>
        </p:nvSpPr>
        <p:spPr bwMode="auto">
          <a:xfrm>
            <a:off x="4557653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5" name="Oval 51"/>
          <p:cNvSpPr>
            <a:spLocks noChangeArrowheads="1"/>
          </p:cNvSpPr>
          <p:nvPr/>
        </p:nvSpPr>
        <p:spPr bwMode="auto">
          <a:xfrm>
            <a:off x="4717991" y="2236341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6" name="Oval 52"/>
          <p:cNvSpPr>
            <a:spLocks noChangeArrowheads="1"/>
          </p:cNvSpPr>
          <p:nvPr/>
        </p:nvSpPr>
        <p:spPr bwMode="auto">
          <a:xfrm>
            <a:off x="4879916" y="2236341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" name="Oval 53"/>
          <p:cNvSpPr>
            <a:spLocks noChangeArrowheads="1"/>
          </p:cNvSpPr>
          <p:nvPr/>
        </p:nvSpPr>
        <p:spPr bwMode="auto">
          <a:xfrm>
            <a:off x="5041841" y="2236341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" name="Oval 54"/>
          <p:cNvSpPr>
            <a:spLocks noChangeArrowheads="1"/>
          </p:cNvSpPr>
          <p:nvPr/>
        </p:nvSpPr>
        <p:spPr bwMode="auto">
          <a:xfrm>
            <a:off x="5203766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" name="Oval 46"/>
          <p:cNvSpPr>
            <a:spLocks noChangeArrowheads="1"/>
          </p:cNvSpPr>
          <p:nvPr/>
        </p:nvSpPr>
        <p:spPr bwMode="auto">
          <a:xfrm>
            <a:off x="3915004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" name="Oval 47"/>
          <p:cNvSpPr>
            <a:spLocks noChangeArrowheads="1"/>
          </p:cNvSpPr>
          <p:nvPr/>
        </p:nvSpPr>
        <p:spPr bwMode="auto">
          <a:xfrm>
            <a:off x="4075342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" name="Oval 48"/>
          <p:cNvSpPr>
            <a:spLocks noChangeArrowheads="1"/>
          </p:cNvSpPr>
          <p:nvPr/>
        </p:nvSpPr>
        <p:spPr bwMode="auto">
          <a:xfrm>
            <a:off x="4237267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2" name="Oval 49"/>
          <p:cNvSpPr>
            <a:spLocks noChangeArrowheads="1"/>
          </p:cNvSpPr>
          <p:nvPr/>
        </p:nvSpPr>
        <p:spPr bwMode="auto">
          <a:xfrm>
            <a:off x="4397604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" name="Oval 50"/>
          <p:cNvSpPr>
            <a:spLocks noChangeArrowheads="1"/>
          </p:cNvSpPr>
          <p:nvPr/>
        </p:nvSpPr>
        <p:spPr bwMode="auto">
          <a:xfrm>
            <a:off x="4559529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4" name="Oval 51"/>
          <p:cNvSpPr>
            <a:spLocks noChangeArrowheads="1"/>
          </p:cNvSpPr>
          <p:nvPr/>
        </p:nvSpPr>
        <p:spPr bwMode="auto">
          <a:xfrm>
            <a:off x="4719867" y="2020317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5" name="Oval 52"/>
          <p:cNvSpPr>
            <a:spLocks noChangeArrowheads="1"/>
          </p:cNvSpPr>
          <p:nvPr/>
        </p:nvSpPr>
        <p:spPr bwMode="auto">
          <a:xfrm>
            <a:off x="4881792" y="2020317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6" name="Oval 53"/>
          <p:cNvSpPr>
            <a:spLocks noChangeArrowheads="1"/>
          </p:cNvSpPr>
          <p:nvPr/>
        </p:nvSpPr>
        <p:spPr bwMode="auto">
          <a:xfrm>
            <a:off x="5043717" y="2020317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" name="Oval 54"/>
          <p:cNvSpPr>
            <a:spLocks noChangeArrowheads="1"/>
          </p:cNvSpPr>
          <p:nvPr/>
        </p:nvSpPr>
        <p:spPr bwMode="auto">
          <a:xfrm>
            <a:off x="5205642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8" name="Oval 46"/>
          <p:cNvSpPr>
            <a:spLocks noChangeArrowheads="1"/>
          </p:cNvSpPr>
          <p:nvPr/>
        </p:nvSpPr>
        <p:spPr bwMode="auto">
          <a:xfrm>
            <a:off x="3915004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9" name="Oval 47"/>
          <p:cNvSpPr>
            <a:spLocks noChangeArrowheads="1"/>
          </p:cNvSpPr>
          <p:nvPr/>
        </p:nvSpPr>
        <p:spPr bwMode="auto">
          <a:xfrm>
            <a:off x="4075342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0" name="Oval 48"/>
          <p:cNvSpPr>
            <a:spLocks noChangeArrowheads="1"/>
          </p:cNvSpPr>
          <p:nvPr/>
        </p:nvSpPr>
        <p:spPr bwMode="auto">
          <a:xfrm>
            <a:off x="4237267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1" name="Oval 49"/>
          <p:cNvSpPr>
            <a:spLocks noChangeArrowheads="1"/>
          </p:cNvSpPr>
          <p:nvPr/>
        </p:nvSpPr>
        <p:spPr bwMode="auto">
          <a:xfrm>
            <a:off x="4397604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2" name="Oval 50"/>
          <p:cNvSpPr>
            <a:spLocks noChangeArrowheads="1"/>
          </p:cNvSpPr>
          <p:nvPr/>
        </p:nvSpPr>
        <p:spPr bwMode="auto">
          <a:xfrm>
            <a:off x="4559529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3" name="Oval 51"/>
          <p:cNvSpPr>
            <a:spLocks noChangeArrowheads="1"/>
          </p:cNvSpPr>
          <p:nvPr/>
        </p:nvSpPr>
        <p:spPr bwMode="auto">
          <a:xfrm>
            <a:off x="4719867" y="1804293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4" name="Oval 52"/>
          <p:cNvSpPr>
            <a:spLocks noChangeArrowheads="1"/>
          </p:cNvSpPr>
          <p:nvPr/>
        </p:nvSpPr>
        <p:spPr bwMode="auto">
          <a:xfrm>
            <a:off x="4881792" y="1804293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5" name="Oval 53"/>
          <p:cNvSpPr>
            <a:spLocks noChangeArrowheads="1"/>
          </p:cNvSpPr>
          <p:nvPr/>
        </p:nvSpPr>
        <p:spPr bwMode="auto">
          <a:xfrm>
            <a:off x="5043717" y="1804293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6" name="Oval 54"/>
          <p:cNvSpPr>
            <a:spLocks noChangeArrowheads="1"/>
          </p:cNvSpPr>
          <p:nvPr/>
        </p:nvSpPr>
        <p:spPr bwMode="auto">
          <a:xfrm>
            <a:off x="5205642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" name="Oval 46"/>
          <p:cNvSpPr>
            <a:spLocks noChangeArrowheads="1"/>
          </p:cNvSpPr>
          <p:nvPr/>
        </p:nvSpPr>
        <p:spPr bwMode="auto">
          <a:xfrm>
            <a:off x="3929434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8" name="Oval 47"/>
          <p:cNvSpPr>
            <a:spLocks noChangeArrowheads="1"/>
          </p:cNvSpPr>
          <p:nvPr/>
        </p:nvSpPr>
        <p:spPr bwMode="auto">
          <a:xfrm>
            <a:off x="4089772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9" name="Oval 48"/>
          <p:cNvSpPr>
            <a:spLocks noChangeArrowheads="1"/>
          </p:cNvSpPr>
          <p:nvPr/>
        </p:nvSpPr>
        <p:spPr bwMode="auto">
          <a:xfrm>
            <a:off x="4251697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0" name="Oval 49"/>
          <p:cNvSpPr>
            <a:spLocks noChangeArrowheads="1"/>
          </p:cNvSpPr>
          <p:nvPr/>
        </p:nvSpPr>
        <p:spPr bwMode="auto">
          <a:xfrm>
            <a:off x="4412034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1" name="Oval 50"/>
          <p:cNvSpPr>
            <a:spLocks noChangeArrowheads="1"/>
          </p:cNvSpPr>
          <p:nvPr/>
        </p:nvSpPr>
        <p:spPr bwMode="auto">
          <a:xfrm>
            <a:off x="4573959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2" name="Oval 51"/>
          <p:cNvSpPr>
            <a:spLocks noChangeArrowheads="1"/>
          </p:cNvSpPr>
          <p:nvPr/>
        </p:nvSpPr>
        <p:spPr bwMode="auto">
          <a:xfrm>
            <a:off x="4734297" y="1588269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3" name="Oval 52"/>
          <p:cNvSpPr>
            <a:spLocks noChangeArrowheads="1"/>
          </p:cNvSpPr>
          <p:nvPr/>
        </p:nvSpPr>
        <p:spPr bwMode="auto">
          <a:xfrm>
            <a:off x="4896222" y="1588269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4" name="Oval 53"/>
          <p:cNvSpPr>
            <a:spLocks noChangeArrowheads="1"/>
          </p:cNvSpPr>
          <p:nvPr/>
        </p:nvSpPr>
        <p:spPr bwMode="auto">
          <a:xfrm>
            <a:off x="5058147" y="1588269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5" name="Oval 54"/>
          <p:cNvSpPr>
            <a:spLocks noChangeArrowheads="1"/>
          </p:cNvSpPr>
          <p:nvPr/>
        </p:nvSpPr>
        <p:spPr bwMode="auto">
          <a:xfrm>
            <a:off x="5220072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6" name="Oval 46"/>
          <p:cNvSpPr>
            <a:spLocks noChangeArrowheads="1"/>
          </p:cNvSpPr>
          <p:nvPr/>
        </p:nvSpPr>
        <p:spPr bwMode="auto">
          <a:xfrm>
            <a:off x="3742677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" name="Oval 46"/>
          <p:cNvSpPr>
            <a:spLocks noChangeArrowheads="1"/>
          </p:cNvSpPr>
          <p:nvPr/>
        </p:nvSpPr>
        <p:spPr bwMode="auto">
          <a:xfrm>
            <a:off x="3744553" y="2884413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" name="Oval 46"/>
          <p:cNvSpPr>
            <a:spLocks noChangeArrowheads="1"/>
          </p:cNvSpPr>
          <p:nvPr/>
        </p:nvSpPr>
        <p:spPr bwMode="auto">
          <a:xfrm>
            <a:off x="3758984" y="2668389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9" name="Oval 46"/>
          <p:cNvSpPr>
            <a:spLocks noChangeArrowheads="1"/>
          </p:cNvSpPr>
          <p:nvPr/>
        </p:nvSpPr>
        <p:spPr bwMode="auto">
          <a:xfrm>
            <a:off x="3760860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0" name="Oval 46"/>
          <p:cNvSpPr>
            <a:spLocks noChangeArrowheads="1"/>
          </p:cNvSpPr>
          <p:nvPr/>
        </p:nvSpPr>
        <p:spPr bwMode="auto">
          <a:xfrm>
            <a:off x="3760137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1" name="Oval 46"/>
          <p:cNvSpPr>
            <a:spLocks noChangeArrowheads="1"/>
          </p:cNvSpPr>
          <p:nvPr/>
        </p:nvSpPr>
        <p:spPr bwMode="auto">
          <a:xfrm>
            <a:off x="3762013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2" name="Oval 46"/>
          <p:cNvSpPr>
            <a:spLocks noChangeArrowheads="1"/>
          </p:cNvSpPr>
          <p:nvPr/>
        </p:nvSpPr>
        <p:spPr bwMode="auto">
          <a:xfrm>
            <a:off x="3762013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3" name="Oval 46"/>
          <p:cNvSpPr>
            <a:spLocks noChangeArrowheads="1"/>
          </p:cNvSpPr>
          <p:nvPr/>
        </p:nvSpPr>
        <p:spPr bwMode="auto">
          <a:xfrm>
            <a:off x="3776443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4" name="Oval 46"/>
          <p:cNvSpPr>
            <a:spLocks noChangeArrowheads="1"/>
          </p:cNvSpPr>
          <p:nvPr/>
        </p:nvSpPr>
        <p:spPr bwMode="auto">
          <a:xfrm>
            <a:off x="3929434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5" name="Oval 47"/>
          <p:cNvSpPr>
            <a:spLocks noChangeArrowheads="1"/>
          </p:cNvSpPr>
          <p:nvPr/>
        </p:nvSpPr>
        <p:spPr bwMode="auto">
          <a:xfrm>
            <a:off x="4089772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6" name="Oval 48"/>
          <p:cNvSpPr>
            <a:spLocks noChangeArrowheads="1"/>
          </p:cNvSpPr>
          <p:nvPr/>
        </p:nvSpPr>
        <p:spPr bwMode="auto">
          <a:xfrm>
            <a:off x="4251697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7" name="Oval 49"/>
          <p:cNvSpPr>
            <a:spLocks noChangeArrowheads="1"/>
          </p:cNvSpPr>
          <p:nvPr/>
        </p:nvSpPr>
        <p:spPr bwMode="auto">
          <a:xfrm>
            <a:off x="4412034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" name="Oval 50"/>
          <p:cNvSpPr>
            <a:spLocks noChangeArrowheads="1"/>
          </p:cNvSpPr>
          <p:nvPr/>
        </p:nvSpPr>
        <p:spPr bwMode="auto">
          <a:xfrm>
            <a:off x="4573959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9" name="Oval 51"/>
          <p:cNvSpPr>
            <a:spLocks noChangeArrowheads="1"/>
          </p:cNvSpPr>
          <p:nvPr/>
        </p:nvSpPr>
        <p:spPr bwMode="auto">
          <a:xfrm>
            <a:off x="4734297" y="1370980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0" name="Oval 52"/>
          <p:cNvSpPr>
            <a:spLocks noChangeArrowheads="1"/>
          </p:cNvSpPr>
          <p:nvPr/>
        </p:nvSpPr>
        <p:spPr bwMode="auto">
          <a:xfrm>
            <a:off x="4896222" y="1370980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1" name="Oval 53"/>
          <p:cNvSpPr>
            <a:spLocks noChangeArrowheads="1"/>
          </p:cNvSpPr>
          <p:nvPr/>
        </p:nvSpPr>
        <p:spPr bwMode="auto">
          <a:xfrm>
            <a:off x="5058147" y="1370980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2" name="Oval 54"/>
          <p:cNvSpPr>
            <a:spLocks noChangeArrowheads="1"/>
          </p:cNvSpPr>
          <p:nvPr/>
        </p:nvSpPr>
        <p:spPr bwMode="auto">
          <a:xfrm>
            <a:off x="5220072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3" name="Oval 46"/>
          <p:cNvSpPr>
            <a:spLocks noChangeArrowheads="1"/>
          </p:cNvSpPr>
          <p:nvPr/>
        </p:nvSpPr>
        <p:spPr bwMode="auto">
          <a:xfrm>
            <a:off x="3776443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4" name="Oval 46"/>
          <p:cNvSpPr>
            <a:spLocks noChangeArrowheads="1"/>
          </p:cNvSpPr>
          <p:nvPr/>
        </p:nvSpPr>
        <p:spPr bwMode="auto">
          <a:xfrm>
            <a:off x="6502981" y="310043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5" name="Oval 47"/>
          <p:cNvSpPr>
            <a:spLocks noChangeArrowheads="1"/>
          </p:cNvSpPr>
          <p:nvPr/>
        </p:nvSpPr>
        <p:spPr bwMode="auto">
          <a:xfrm>
            <a:off x="6663319" y="310043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6" name="Oval 48"/>
          <p:cNvSpPr>
            <a:spLocks noChangeArrowheads="1"/>
          </p:cNvSpPr>
          <p:nvPr/>
        </p:nvSpPr>
        <p:spPr bwMode="auto">
          <a:xfrm>
            <a:off x="6825244" y="310043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7" name="Oval 49"/>
          <p:cNvSpPr>
            <a:spLocks noChangeArrowheads="1"/>
          </p:cNvSpPr>
          <p:nvPr/>
        </p:nvSpPr>
        <p:spPr bwMode="auto">
          <a:xfrm>
            <a:off x="6985581" y="310043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" name="Oval 50"/>
          <p:cNvSpPr>
            <a:spLocks noChangeArrowheads="1"/>
          </p:cNvSpPr>
          <p:nvPr/>
        </p:nvSpPr>
        <p:spPr bwMode="auto">
          <a:xfrm>
            <a:off x="7147506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9" name="Oval 51"/>
          <p:cNvSpPr>
            <a:spLocks noChangeArrowheads="1"/>
          </p:cNvSpPr>
          <p:nvPr/>
        </p:nvSpPr>
        <p:spPr bwMode="auto">
          <a:xfrm>
            <a:off x="7307844" y="3100437"/>
            <a:ext cx="122238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0" name="Oval 52"/>
          <p:cNvSpPr>
            <a:spLocks noChangeArrowheads="1"/>
          </p:cNvSpPr>
          <p:nvPr/>
        </p:nvSpPr>
        <p:spPr bwMode="auto">
          <a:xfrm>
            <a:off x="7469769" y="3100437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1" name="Oval 53"/>
          <p:cNvSpPr>
            <a:spLocks noChangeArrowheads="1"/>
          </p:cNvSpPr>
          <p:nvPr/>
        </p:nvSpPr>
        <p:spPr bwMode="auto">
          <a:xfrm>
            <a:off x="7631694" y="3100437"/>
            <a:ext cx="120650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2" name="Oval 54"/>
          <p:cNvSpPr>
            <a:spLocks noChangeArrowheads="1"/>
          </p:cNvSpPr>
          <p:nvPr/>
        </p:nvSpPr>
        <p:spPr bwMode="auto">
          <a:xfrm>
            <a:off x="7793619" y="3100437"/>
            <a:ext cx="119063" cy="120650"/>
          </a:xfrm>
          <a:prstGeom prst="ellipse">
            <a:avLst/>
          </a:prstGeom>
          <a:solidFill>
            <a:srgbClr val="00AD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3" name="Oval 46"/>
          <p:cNvSpPr>
            <a:spLocks noChangeArrowheads="1"/>
          </p:cNvSpPr>
          <p:nvPr/>
        </p:nvSpPr>
        <p:spPr bwMode="auto">
          <a:xfrm>
            <a:off x="6504857" y="288441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4" name="Oval 47"/>
          <p:cNvSpPr>
            <a:spLocks noChangeArrowheads="1"/>
          </p:cNvSpPr>
          <p:nvPr/>
        </p:nvSpPr>
        <p:spPr bwMode="auto">
          <a:xfrm>
            <a:off x="6665195" y="288441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5" name="Oval 48"/>
          <p:cNvSpPr>
            <a:spLocks noChangeArrowheads="1"/>
          </p:cNvSpPr>
          <p:nvPr/>
        </p:nvSpPr>
        <p:spPr bwMode="auto">
          <a:xfrm>
            <a:off x="6827120" y="288441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6" name="Oval 49"/>
          <p:cNvSpPr>
            <a:spLocks noChangeArrowheads="1"/>
          </p:cNvSpPr>
          <p:nvPr/>
        </p:nvSpPr>
        <p:spPr bwMode="auto">
          <a:xfrm>
            <a:off x="6987457" y="288441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7" name="Oval 50"/>
          <p:cNvSpPr>
            <a:spLocks noChangeArrowheads="1"/>
          </p:cNvSpPr>
          <p:nvPr/>
        </p:nvSpPr>
        <p:spPr bwMode="auto">
          <a:xfrm>
            <a:off x="7149382" y="288441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" name="Oval 51"/>
          <p:cNvSpPr>
            <a:spLocks noChangeArrowheads="1"/>
          </p:cNvSpPr>
          <p:nvPr/>
        </p:nvSpPr>
        <p:spPr bwMode="auto">
          <a:xfrm>
            <a:off x="7309720" y="2884413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9" name="Oval 52"/>
          <p:cNvSpPr>
            <a:spLocks noChangeArrowheads="1"/>
          </p:cNvSpPr>
          <p:nvPr/>
        </p:nvSpPr>
        <p:spPr bwMode="auto">
          <a:xfrm>
            <a:off x="7471645" y="2884413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0" name="Oval 53"/>
          <p:cNvSpPr>
            <a:spLocks noChangeArrowheads="1"/>
          </p:cNvSpPr>
          <p:nvPr/>
        </p:nvSpPr>
        <p:spPr bwMode="auto">
          <a:xfrm>
            <a:off x="7633570" y="2884413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1" name="Oval 54"/>
          <p:cNvSpPr>
            <a:spLocks noChangeArrowheads="1"/>
          </p:cNvSpPr>
          <p:nvPr/>
        </p:nvSpPr>
        <p:spPr bwMode="auto">
          <a:xfrm>
            <a:off x="7795495" y="288441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2" name="Oval 46"/>
          <p:cNvSpPr>
            <a:spLocks noChangeArrowheads="1"/>
          </p:cNvSpPr>
          <p:nvPr/>
        </p:nvSpPr>
        <p:spPr bwMode="auto">
          <a:xfrm>
            <a:off x="6519288" y="266838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3" name="Oval 47"/>
          <p:cNvSpPr>
            <a:spLocks noChangeArrowheads="1"/>
          </p:cNvSpPr>
          <p:nvPr/>
        </p:nvSpPr>
        <p:spPr bwMode="auto">
          <a:xfrm>
            <a:off x="6679626" y="266838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4" name="Oval 48"/>
          <p:cNvSpPr>
            <a:spLocks noChangeArrowheads="1"/>
          </p:cNvSpPr>
          <p:nvPr/>
        </p:nvSpPr>
        <p:spPr bwMode="auto">
          <a:xfrm>
            <a:off x="6841551" y="266838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5" name="Oval 49"/>
          <p:cNvSpPr>
            <a:spLocks noChangeArrowheads="1"/>
          </p:cNvSpPr>
          <p:nvPr/>
        </p:nvSpPr>
        <p:spPr bwMode="auto">
          <a:xfrm>
            <a:off x="7001888" y="266838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6" name="Oval 50"/>
          <p:cNvSpPr>
            <a:spLocks noChangeArrowheads="1"/>
          </p:cNvSpPr>
          <p:nvPr/>
        </p:nvSpPr>
        <p:spPr bwMode="auto">
          <a:xfrm>
            <a:off x="7163813" y="266838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7" name="Oval 51"/>
          <p:cNvSpPr>
            <a:spLocks noChangeArrowheads="1"/>
          </p:cNvSpPr>
          <p:nvPr/>
        </p:nvSpPr>
        <p:spPr bwMode="auto">
          <a:xfrm>
            <a:off x="7324151" y="2668389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" name="Oval 52"/>
          <p:cNvSpPr>
            <a:spLocks noChangeArrowheads="1"/>
          </p:cNvSpPr>
          <p:nvPr/>
        </p:nvSpPr>
        <p:spPr bwMode="auto">
          <a:xfrm>
            <a:off x="7486076" y="2668389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9" name="Oval 53"/>
          <p:cNvSpPr>
            <a:spLocks noChangeArrowheads="1"/>
          </p:cNvSpPr>
          <p:nvPr/>
        </p:nvSpPr>
        <p:spPr bwMode="auto">
          <a:xfrm>
            <a:off x="7648001" y="2668389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0" name="Oval 54"/>
          <p:cNvSpPr>
            <a:spLocks noChangeArrowheads="1"/>
          </p:cNvSpPr>
          <p:nvPr/>
        </p:nvSpPr>
        <p:spPr bwMode="auto">
          <a:xfrm>
            <a:off x="7809926" y="266838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1" name="Oval 46"/>
          <p:cNvSpPr>
            <a:spLocks noChangeArrowheads="1"/>
          </p:cNvSpPr>
          <p:nvPr/>
        </p:nvSpPr>
        <p:spPr bwMode="auto">
          <a:xfrm>
            <a:off x="6521164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2" name="Oval 47"/>
          <p:cNvSpPr>
            <a:spLocks noChangeArrowheads="1"/>
          </p:cNvSpPr>
          <p:nvPr/>
        </p:nvSpPr>
        <p:spPr bwMode="auto">
          <a:xfrm>
            <a:off x="6681502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3" name="Oval 48"/>
          <p:cNvSpPr>
            <a:spLocks noChangeArrowheads="1"/>
          </p:cNvSpPr>
          <p:nvPr/>
        </p:nvSpPr>
        <p:spPr bwMode="auto">
          <a:xfrm>
            <a:off x="6843427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4" name="Oval 49"/>
          <p:cNvSpPr>
            <a:spLocks noChangeArrowheads="1"/>
          </p:cNvSpPr>
          <p:nvPr/>
        </p:nvSpPr>
        <p:spPr bwMode="auto">
          <a:xfrm>
            <a:off x="7003764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5" name="Oval 50"/>
          <p:cNvSpPr>
            <a:spLocks noChangeArrowheads="1"/>
          </p:cNvSpPr>
          <p:nvPr/>
        </p:nvSpPr>
        <p:spPr bwMode="auto">
          <a:xfrm>
            <a:off x="7165689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6" name="Oval 51"/>
          <p:cNvSpPr>
            <a:spLocks noChangeArrowheads="1"/>
          </p:cNvSpPr>
          <p:nvPr/>
        </p:nvSpPr>
        <p:spPr bwMode="auto">
          <a:xfrm>
            <a:off x="7326027" y="2452365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7" name="Oval 52"/>
          <p:cNvSpPr>
            <a:spLocks noChangeArrowheads="1"/>
          </p:cNvSpPr>
          <p:nvPr/>
        </p:nvSpPr>
        <p:spPr bwMode="auto">
          <a:xfrm>
            <a:off x="7487952" y="2452365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8" name="Oval 53"/>
          <p:cNvSpPr>
            <a:spLocks noChangeArrowheads="1"/>
          </p:cNvSpPr>
          <p:nvPr/>
        </p:nvSpPr>
        <p:spPr bwMode="auto">
          <a:xfrm>
            <a:off x="7649877" y="2452365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" name="Oval 54"/>
          <p:cNvSpPr>
            <a:spLocks noChangeArrowheads="1"/>
          </p:cNvSpPr>
          <p:nvPr/>
        </p:nvSpPr>
        <p:spPr bwMode="auto">
          <a:xfrm>
            <a:off x="7811802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0" name="Oval 46"/>
          <p:cNvSpPr>
            <a:spLocks noChangeArrowheads="1"/>
          </p:cNvSpPr>
          <p:nvPr/>
        </p:nvSpPr>
        <p:spPr bwMode="auto">
          <a:xfrm>
            <a:off x="6520441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1" name="Oval 47"/>
          <p:cNvSpPr>
            <a:spLocks noChangeArrowheads="1"/>
          </p:cNvSpPr>
          <p:nvPr/>
        </p:nvSpPr>
        <p:spPr bwMode="auto">
          <a:xfrm>
            <a:off x="6680779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2" name="Oval 48"/>
          <p:cNvSpPr>
            <a:spLocks noChangeArrowheads="1"/>
          </p:cNvSpPr>
          <p:nvPr/>
        </p:nvSpPr>
        <p:spPr bwMode="auto">
          <a:xfrm>
            <a:off x="6842704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3" name="Oval 49"/>
          <p:cNvSpPr>
            <a:spLocks noChangeArrowheads="1"/>
          </p:cNvSpPr>
          <p:nvPr/>
        </p:nvSpPr>
        <p:spPr bwMode="auto">
          <a:xfrm>
            <a:off x="7003041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4" name="Oval 50"/>
          <p:cNvSpPr>
            <a:spLocks noChangeArrowheads="1"/>
          </p:cNvSpPr>
          <p:nvPr/>
        </p:nvSpPr>
        <p:spPr bwMode="auto">
          <a:xfrm>
            <a:off x="7164966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5" name="Oval 51"/>
          <p:cNvSpPr>
            <a:spLocks noChangeArrowheads="1"/>
          </p:cNvSpPr>
          <p:nvPr/>
        </p:nvSpPr>
        <p:spPr bwMode="auto">
          <a:xfrm>
            <a:off x="7325304" y="2236341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6" name="Oval 52"/>
          <p:cNvSpPr>
            <a:spLocks noChangeArrowheads="1"/>
          </p:cNvSpPr>
          <p:nvPr/>
        </p:nvSpPr>
        <p:spPr bwMode="auto">
          <a:xfrm>
            <a:off x="7487229" y="2236341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7" name="Oval 53"/>
          <p:cNvSpPr>
            <a:spLocks noChangeArrowheads="1"/>
          </p:cNvSpPr>
          <p:nvPr/>
        </p:nvSpPr>
        <p:spPr bwMode="auto">
          <a:xfrm>
            <a:off x="7649154" y="2236341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8" name="Oval 54"/>
          <p:cNvSpPr>
            <a:spLocks noChangeArrowheads="1"/>
          </p:cNvSpPr>
          <p:nvPr/>
        </p:nvSpPr>
        <p:spPr bwMode="auto">
          <a:xfrm>
            <a:off x="7811079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" name="Oval 46"/>
          <p:cNvSpPr>
            <a:spLocks noChangeArrowheads="1"/>
          </p:cNvSpPr>
          <p:nvPr/>
        </p:nvSpPr>
        <p:spPr bwMode="auto">
          <a:xfrm>
            <a:off x="6522317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0" name="Oval 47"/>
          <p:cNvSpPr>
            <a:spLocks noChangeArrowheads="1"/>
          </p:cNvSpPr>
          <p:nvPr/>
        </p:nvSpPr>
        <p:spPr bwMode="auto">
          <a:xfrm>
            <a:off x="6682655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1" name="Oval 48"/>
          <p:cNvSpPr>
            <a:spLocks noChangeArrowheads="1"/>
          </p:cNvSpPr>
          <p:nvPr/>
        </p:nvSpPr>
        <p:spPr bwMode="auto">
          <a:xfrm>
            <a:off x="6844580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2" name="Oval 49"/>
          <p:cNvSpPr>
            <a:spLocks noChangeArrowheads="1"/>
          </p:cNvSpPr>
          <p:nvPr/>
        </p:nvSpPr>
        <p:spPr bwMode="auto">
          <a:xfrm>
            <a:off x="7004917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3" name="Oval 50"/>
          <p:cNvSpPr>
            <a:spLocks noChangeArrowheads="1"/>
          </p:cNvSpPr>
          <p:nvPr/>
        </p:nvSpPr>
        <p:spPr bwMode="auto">
          <a:xfrm>
            <a:off x="7166842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4" name="Oval 51"/>
          <p:cNvSpPr>
            <a:spLocks noChangeArrowheads="1"/>
          </p:cNvSpPr>
          <p:nvPr/>
        </p:nvSpPr>
        <p:spPr bwMode="auto">
          <a:xfrm>
            <a:off x="7327180" y="2020317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5" name="Oval 52"/>
          <p:cNvSpPr>
            <a:spLocks noChangeArrowheads="1"/>
          </p:cNvSpPr>
          <p:nvPr/>
        </p:nvSpPr>
        <p:spPr bwMode="auto">
          <a:xfrm>
            <a:off x="7489105" y="2020317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6" name="Oval 53"/>
          <p:cNvSpPr>
            <a:spLocks noChangeArrowheads="1"/>
          </p:cNvSpPr>
          <p:nvPr/>
        </p:nvSpPr>
        <p:spPr bwMode="auto">
          <a:xfrm>
            <a:off x="7651030" y="2020317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7" name="Oval 54"/>
          <p:cNvSpPr>
            <a:spLocks noChangeArrowheads="1"/>
          </p:cNvSpPr>
          <p:nvPr/>
        </p:nvSpPr>
        <p:spPr bwMode="auto">
          <a:xfrm>
            <a:off x="7812955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8" name="Oval 46"/>
          <p:cNvSpPr>
            <a:spLocks noChangeArrowheads="1"/>
          </p:cNvSpPr>
          <p:nvPr/>
        </p:nvSpPr>
        <p:spPr bwMode="auto">
          <a:xfrm>
            <a:off x="6522317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" name="Oval 47"/>
          <p:cNvSpPr>
            <a:spLocks noChangeArrowheads="1"/>
          </p:cNvSpPr>
          <p:nvPr/>
        </p:nvSpPr>
        <p:spPr bwMode="auto">
          <a:xfrm>
            <a:off x="6682655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" name="Oval 48"/>
          <p:cNvSpPr>
            <a:spLocks noChangeArrowheads="1"/>
          </p:cNvSpPr>
          <p:nvPr/>
        </p:nvSpPr>
        <p:spPr bwMode="auto">
          <a:xfrm>
            <a:off x="6844580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" name="Oval 49"/>
          <p:cNvSpPr>
            <a:spLocks noChangeArrowheads="1"/>
          </p:cNvSpPr>
          <p:nvPr/>
        </p:nvSpPr>
        <p:spPr bwMode="auto">
          <a:xfrm>
            <a:off x="7004917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2" name="Oval 50"/>
          <p:cNvSpPr>
            <a:spLocks noChangeArrowheads="1"/>
          </p:cNvSpPr>
          <p:nvPr/>
        </p:nvSpPr>
        <p:spPr bwMode="auto">
          <a:xfrm>
            <a:off x="7166842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3" name="Oval 51"/>
          <p:cNvSpPr>
            <a:spLocks noChangeArrowheads="1"/>
          </p:cNvSpPr>
          <p:nvPr/>
        </p:nvSpPr>
        <p:spPr bwMode="auto">
          <a:xfrm>
            <a:off x="7327180" y="1804293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4" name="Oval 52"/>
          <p:cNvSpPr>
            <a:spLocks noChangeArrowheads="1"/>
          </p:cNvSpPr>
          <p:nvPr/>
        </p:nvSpPr>
        <p:spPr bwMode="auto">
          <a:xfrm>
            <a:off x="7489105" y="1804293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5" name="Oval 53"/>
          <p:cNvSpPr>
            <a:spLocks noChangeArrowheads="1"/>
          </p:cNvSpPr>
          <p:nvPr/>
        </p:nvSpPr>
        <p:spPr bwMode="auto">
          <a:xfrm>
            <a:off x="7651030" y="1804293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6" name="Oval 54"/>
          <p:cNvSpPr>
            <a:spLocks noChangeArrowheads="1"/>
          </p:cNvSpPr>
          <p:nvPr/>
        </p:nvSpPr>
        <p:spPr bwMode="auto">
          <a:xfrm>
            <a:off x="7812955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7" name="Oval 46"/>
          <p:cNvSpPr>
            <a:spLocks noChangeArrowheads="1"/>
          </p:cNvSpPr>
          <p:nvPr/>
        </p:nvSpPr>
        <p:spPr bwMode="auto">
          <a:xfrm>
            <a:off x="6536747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8" name="Oval 47"/>
          <p:cNvSpPr>
            <a:spLocks noChangeArrowheads="1"/>
          </p:cNvSpPr>
          <p:nvPr/>
        </p:nvSpPr>
        <p:spPr bwMode="auto">
          <a:xfrm>
            <a:off x="6697085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" name="Oval 48"/>
          <p:cNvSpPr>
            <a:spLocks noChangeArrowheads="1"/>
          </p:cNvSpPr>
          <p:nvPr/>
        </p:nvSpPr>
        <p:spPr bwMode="auto">
          <a:xfrm>
            <a:off x="6859010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0" name="Oval 49"/>
          <p:cNvSpPr>
            <a:spLocks noChangeArrowheads="1"/>
          </p:cNvSpPr>
          <p:nvPr/>
        </p:nvSpPr>
        <p:spPr bwMode="auto">
          <a:xfrm>
            <a:off x="7019347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Oval 50"/>
          <p:cNvSpPr>
            <a:spLocks noChangeArrowheads="1"/>
          </p:cNvSpPr>
          <p:nvPr/>
        </p:nvSpPr>
        <p:spPr bwMode="auto">
          <a:xfrm>
            <a:off x="7181272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2" name="Oval 51"/>
          <p:cNvSpPr>
            <a:spLocks noChangeArrowheads="1"/>
          </p:cNvSpPr>
          <p:nvPr/>
        </p:nvSpPr>
        <p:spPr bwMode="auto">
          <a:xfrm>
            <a:off x="7341610" y="1588269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Oval 52"/>
          <p:cNvSpPr>
            <a:spLocks noChangeArrowheads="1"/>
          </p:cNvSpPr>
          <p:nvPr/>
        </p:nvSpPr>
        <p:spPr bwMode="auto">
          <a:xfrm>
            <a:off x="7503535" y="1588269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4" name="Oval 53"/>
          <p:cNvSpPr>
            <a:spLocks noChangeArrowheads="1"/>
          </p:cNvSpPr>
          <p:nvPr/>
        </p:nvSpPr>
        <p:spPr bwMode="auto">
          <a:xfrm>
            <a:off x="7665460" y="1588269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Oval 54"/>
          <p:cNvSpPr>
            <a:spLocks noChangeArrowheads="1"/>
          </p:cNvSpPr>
          <p:nvPr/>
        </p:nvSpPr>
        <p:spPr bwMode="auto">
          <a:xfrm>
            <a:off x="7827385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Oval 46"/>
          <p:cNvSpPr>
            <a:spLocks noChangeArrowheads="1"/>
          </p:cNvSpPr>
          <p:nvPr/>
        </p:nvSpPr>
        <p:spPr bwMode="auto">
          <a:xfrm>
            <a:off x="6349990" y="310043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Oval 46"/>
          <p:cNvSpPr>
            <a:spLocks noChangeArrowheads="1"/>
          </p:cNvSpPr>
          <p:nvPr/>
        </p:nvSpPr>
        <p:spPr bwMode="auto">
          <a:xfrm>
            <a:off x="6351866" y="288441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Oval 46"/>
          <p:cNvSpPr>
            <a:spLocks noChangeArrowheads="1"/>
          </p:cNvSpPr>
          <p:nvPr/>
        </p:nvSpPr>
        <p:spPr bwMode="auto">
          <a:xfrm>
            <a:off x="6366297" y="266838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9" name="Oval 46"/>
          <p:cNvSpPr>
            <a:spLocks noChangeArrowheads="1"/>
          </p:cNvSpPr>
          <p:nvPr/>
        </p:nvSpPr>
        <p:spPr bwMode="auto">
          <a:xfrm>
            <a:off x="6368173" y="2452365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" name="Oval 46"/>
          <p:cNvSpPr>
            <a:spLocks noChangeArrowheads="1"/>
          </p:cNvSpPr>
          <p:nvPr/>
        </p:nvSpPr>
        <p:spPr bwMode="auto">
          <a:xfrm>
            <a:off x="6367450" y="2236341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1" name="Oval 46"/>
          <p:cNvSpPr>
            <a:spLocks noChangeArrowheads="1"/>
          </p:cNvSpPr>
          <p:nvPr/>
        </p:nvSpPr>
        <p:spPr bwMode="auto">
          <a:xfrm>
            <a:off x="6369326" y="202031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2" name="Oval 46"/>
          <p:cNvSpPr>
            <a:spLocks noChangeArrowheads="1"/>
          </p:cNvSpPr>
          <p:nvPr/>
        </p:nvSpPr>
        <p:spPr bwMode="auto">
          <a:xfrm>
            <a:off x="6369326" y="1804293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3" name="Oval 46"/>
          <p:cNvSpPr>
            <a:spLocks noChangeArrowheads="1"/>
          </p:cNvSpPr>
          <p:nvPr/>
        </p:nvSpPr>
        <p:spPr bwMode="auto">
          <a:xfrm>
            <a:off x="6383756" y="1588269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4" name="Oval 46"/>
          <p:cNvSpPr>
            <a:spLocks noChangeArrowheads="1"/>
          </p:cNvSpPr>
          <p:nvPr/>
        </p:nvSpPr>
        <p:spPr bwMode="auto">
          <a:xfrm>
            <a:off x="6536747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5" name="Oval 47"/>
          <p:cNvSpPr>
            <a:spLocks noChangeArrowheads="1"/>
          </p:cNvSpPr>
          <p:nvPr/>
        </p:nvSpPr>
        <p:spPr bwMode="auto">
          <a:xfrm>
            <a:off x="6697085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6" name="Oval 48"/>
          <p:cNvSpPr>
            <a:spLocks noChangeArrowheads="1"/>
          </p:cNvSpPr>
          <p:nvPr/>
        </p:nvSpPr>
        <p:spPr bwMode="auto">
          <a:xfrm>
            <a:off x="6859010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7" name="Oval 49"/>
          <p:cNvSpPr>
            <a:spLocks noChangeArrowheads="1"/>
          </p:cNvSpPr>
          <p:nvPr/>
        </p:nvSpPr>
        <p:spPr bwMode="auto">
          <a:xfrm>
            <a:off x="7019347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8" name="Oval 50"/>
          <p:cNvSpPr>
            <a:spLocks noChangeArrowheads="1"/>
          </p:cNvSpPr>
          <p:nvPr/>
        </p:nvSpPr>
        <p:spPr bwMode="auto">
          <a:xfrm>
            <a:off x="7181272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9" name="Oval 51"/>
          <p:cNvSpPr>
            <a:spLocks noChangeArrowheads="1"/>
          </p:cNvSpPr>
          <p:nvPr/>
        </p:nvSpPr>
        <p:spPr bwMode="auto">
          <a:xfrm>
            <a:off x="7341610" y="1370980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" name="Oval 52"/>
          <p:cNvSpPr>
            <a:spLocks noChangeArrowheads="1"/>
          </p:cNvSpPr>
          <p:nvPr/>
        </p:nvSpPr>
        <p:spPr bwMode="auto">
          <a:xfrm>
            <a:off x="7503535" y="1370980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1" name="Oval 53"/>
          <p:cNvSpPr>
            <a:spLocks noChangeArrowheads="1"/>
          </p:cNvSpPr>
          <p:nvPr/>
        </p:nvSpPr>
        <p:spPr bwMode="auto">
          <a:xfrm>
            <a:off x="7665460" y="1370980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2" name="Oval 54"/>
          <p:cNvSpPr>
            <a:spLocks noChangeArrowheads="1"/>
          </p:cNvSpPr>
          <p:nvPr/>
        </p:nvSpPr>
        <p:spPr bwMode="auto">
          <a:xfrm>
            <a:off x="7827385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3" name="Oval 46"/>
          <p:cNvSpPr>
            <a:spLocks noChangeArrowheads="1"/>
          </p:cNvSpPr>
          <p:nvPr/>
        </p:nvSpPr>
        <p:spPr bwMode="auto">
          <a:xfrm>
            <a:off x="6383756" y="1370980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4" name="Oval 46"/>
          <p:cNvSpPr>
            <a:spLocks noChangeArrowheads="1"/>
          </p:cNvSpPr>
          <p:nvPr/>
        </p:nvSpPr>
        <p:spPr bwMode="auto">
          <a:xfrm>
            <a:off x="1270341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5" name="Oval 47"/>
          <p:cNvSpPr>
            <a:spLocks noChangeArrowheads="1"/>
          </p:cNvSpPr>
          <p:nvPr/>
        </p:nvSpPr>
        <p:spPr bwMode="auto">
          <a:xfrm>
            <a:off x="1430679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6" name="Oval 48"/>
          <p:cNvSpPr>
            <a:spLocks noChangeArrowheads="1"/>
          </p:cNvSpPr>
          <p:nvPr/>
        </p:nvSpPr>
        <p:spPr bwMode="auto">
          <a:xfrm>
            <a:off x="1592604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7" name="Oval 49"/>
          <p:cNvSpPr>
            <a:spLocks noChangeArrowheads="1"/>
          </p:cNvSpPr>
          <p:nvPr/>
        </p:nvSpPr>
        <p:spPr bwMode="auto">
          <a:xfrm>
            <a:off x="1752941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8" name="Oval 50"/>
          <p:cNvSpPr>
            <a:spLocks noChangeArrowheads="1"/>
          </p:cNvSpPr>
          <p:nvPr/>
        </p:nvSpPr>
        <p:spPr bwMode="auto">
          <a:xfrm>
            <a:off x="1914866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9" name="Oval 51"/>
          <p:cNvSpPr>
            <a:spLocks noChangeArrowheads="1"/>
          </p:cNvSpPr>
          <p:nvPr/>
        </p:nvSpPr>
        <p:spPr bwMode="auto">
          <a:xfrm>
            <a:off x="2075204" y="1154956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" name="Oval 52"/>
          <p:cNvSpPr>
            <a:spLocks noChangeArrowheads="1"/>
          </p:cNvSpPr>
          <p:nvPr/>
        </p:nvSpPr>
        <p:spPr bwMode="auto">
          <a:xfrm>
            <a:off x="2237129" y="1154956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1" name="Oval 53"/>
          <p:cNvSpPr>
            <a:spLocks noChangeArrowheads="1"/>
          </p:cNvSpPr>
          <p:nvPr/>
        </p:nvSpPr>
        <p:spPr bwMode="auto">
          <a:xfrm>
            <a:off x="2399054" y="1154956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2" name="Oval 54"/>
          <p:cNvSpPr>
            <a:spLocks noChangeArrowheads="1"/>
          </p:cNvSpPr>
          <p:nvPr/>
        </p:nvSpPr>
        <p:spPr bwMode="auto">
          <a:xfrm>
            <a:off x="2560979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3" name="Oval 46"/>
          <p:cNvSpPr>
            <a:spLocks noChangeArrowheads="1"/>
          </p:cNvSpPr>
          <p:nvPr/>
        </p:nvSpPr>
        <p:spPr bwMode="auto">
          <a:xfrm>
            <a:off x="1117350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4" name="Oval 46"/>
          <p:cNvSpPr>
            <a:spLocks noChangeArrowheads="1"/>
          </p:cNvSpPr>
          <p:nvPr/>
        </p:nvSpPr>
        <p:spPr bwMode="auto">
          <a:xfrm>
            <a:off x="3929434" y="117896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5" name="Oval 47"/>
          <p:cNvSpPr>
            <a:spLocks noChangeArrowheads="1"/>
          </p:cNvSpPr>
          <p:nvPr/>
        </p:nvSpPr>
        <p:spPr bwMode="auto">
          <a:xfrm>
            <a:off x="4089772" y="117896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6" name="Oval 48"/>
          <p:cNvSpPr>
            <a:spLocks noChangeArrowheads="1"/>
          </p:cNvSpPr>
          <p:nvPr/>
        </p:nvSpPr>
        <p:spPr bwMode="auto">
          <a:xfrm>
            <a:off x="4251697" y="117896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7" name="Oval 49"/>
          <p:cNvSpPr>
            <a:spLocks noChangeArrowheads="1"/>
          </p:cNvSpPr>
          <p:nvPr/>
        </p:nvSpPr>
        <p:spPr bwMode="auto">
          <a:xfrm>
            <a:off x="4412034" y="117896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8" name="Oval 50"/>
          <p:cNvSpPr>
            <a:spLocks noChangeArrowheads="1"/>
          </p:cNvSpPr>
          <p:nvPr/>
        </p:nvSpPr>
        <p:spPr bwMode="auto">
          <a:xfrm>
            <a:off x="4573959" y="117896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9" name="Oval 51"/>
          <p:cNvSpPr>
            <a:spLocks noChangeArrowheads="1"/>
          </p:cNvSpPr>
          <p:nvPr/>
        </p:nvSpPr>
        <p:spPr bwMode="auto">
          <a:xfrm>
            <a:off x="4734297" y="1178967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" name="Oval 52"/>
          <p:cNvSpPr>
            <a:spLocks noChangeArrowheads="1"/>
          </p:cNvSpPr>
          <p:nvPr/>
        </p:nvSpPr>
        <p:spPr bwMode="auto">
          <a:xfrm>
            <a:off x="4896222" y="1178967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1" name="Oval 53"/>
          <p:cNvSpPr>
            <a:spLocks noChangeArrowheads="1"/>
          </p:cNvSpPr>
          <p:nvPr/>
        </p:nvSpPr>
        <p:spPr bwMode="auto">
          <a:xfrm>
            <a:off x="5058147" y="1178967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2" name="Oval 54"/>
          <p:cNvSpPr>
            <a:spLocks noChangeArrowheads="1"/>
          </p:cNvSpPr>
          <p:nvPr/>
        </p:nvSpPr>
        <p:spPr bwMode="auto">
          <a:xfrm>
            <a:off x="5220072" y="117896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3" name="Oval 46"/>
          <p:cNvSpPr>
            <a:spLocks noChangeArrowheads="1"/>
          </p:cNvSpPr>
          <p:nvPr/>
        </p:nvSpPr>
        <p:spPr bwMode="auto">
          <a:xfrm>
            <a:off x="3776443" y="1178967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4" name="Oval 46"/>
          <p:cNvSpPr>
            <a:spLocks noChangeArrowheads="1"/>
          </p:cNvSpPr>
          <p:nvPr/>
        </p:nvSpPr>
        <p:spPr bwMode="auto">
          <a:xfrm>
            <a:off x="6520440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5" name="Oval 47"/>
          <p:cNvSpPr>
            <a:spLocks noChangeArrowheads="1"/>
          </p:cNvSpPr>
          <p:nvPr/>
        </p:nvSpPr>
        <p:spPr bwMode="auto">
          <a:xfrm>
            <a:off x="6680778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6" name="Oval 48"/>
          <p:cNvSpPr>
            <a:spLocks noChangeArrowheads="1"/>
          </p:cNvSpPr>
          <p:nvPr/>
        </p:nvSpPr>
        <p:spPr bwMode="auto">
          <a:xfrm>
            <a:off x="6842703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7" name="Oval 49"/>
          <p:cNvSpPr>
            <a:spLocks noChangeArrowheads="1"/>
          </p:cNvSpPr>
          <p:nvPr/>
        </p:nvSpPr>
        <p:spPr bwMode="auto">
          <a:xfrm>
            <a:off x="7003040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8" name="Oval 50"/>
          <p:cNvSpPr>
            <a:spLocks noChangeArrowheads="1"/>
          </p:cNvSpPr>
          <p:nvPr/>
        </p:nvSpPr>
        <p:spPr bwMode="auto">
          <a:xfrm>
            <a:off x="7164965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9" name="Oval 51"/>
          <p:cNvSpPr>
            <a:spLocks noChangeArrowheads="1"/>
          </p:cNvSpPr>
          <p:nvPr/>
        </p:nvSpPr>
        <p:spPr bwMode="auto">
          <a:xfrm>
            <a:off x="7325303" y="1154956"/>
            <a:ext cx="122238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0" name="Oval 52"/>
          <p:cNvSpPr>
            <a:spLocks noChangeArrowheads="1"/>
          </p:cNvSpPr>
          <p:nvPr/>
        </p:nvSpPr>
        <p:spPr bwMode="auto">
          <a:xfrm>
            <a:off x="7487228" y="1154956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" name="Oval 53"/>
          <p:cNvSpPr>
            <a:spLocks noChangeArrowheads="1"/>
          </p:cNvSpPr>
          <p:nvPr/>
        </p:nvSpPr>
        <p:spPr bwMode="auto">
          <a:xfrm>
            <a:off x="7649153" y="1154956"/>
            <a:ext cx="120650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2" name="Oval 54"/>
          <p:cNvSpPr>
            <a:spLocks noChangeArrowheads="1"/>
          </p:cNvSpPr>
          <p:nvPr/>
        </p:nvSpPr>
        <p:spPr bwMode="auto">
          <a:xfrm>
            <a:off x="7811078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3" name="Oval 46"/>
          <p:cNvSpPr>
            <a:spLocks noChangeArrowheads="1"/>
          </p:cNvSpPr>
          <p:nvPr/>
        </p:nvSpPr>
        <p:spPr bwMode="auto">
          <a:xfrm>
            <a:off x="6367449" y="1154956"/>
            <a:ext cx="119063" cy="120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4468316"/>
            <a:ext cx="65847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СПРЯМУВАННЯ КОШТІВ ДОРОЖНЬОГО ФОНДУ З 2018 РОКУ</a:t>
            </a:r>
          </a:p>
        </p:txBody>
      </p:sp>
    </p:spTree>
    <p:extLst>
      <p:ext uri="{BB962C8B-B14F-4D97-AF65-F5344CB8AC3E}">
        <p14:creationId xmlns:p14="http://schemas.microsoft.com/office/powerpoint/2010/main" val="322312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1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3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4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8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9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1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2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3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4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6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7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8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90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00"/>
                            </p:stCondLst>
                            <p:childTnLst>
                              <p:par>
                                <p:cTn id="1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1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20"/>
                            </p:stCondLst>
                            <p:childTnLst>
                              <p:par>
                                <p:cTn id="1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730"/>
                            </p:stCondLst>
                            <p:childTnLst>
                              <p:par>
                                <p:cTn id="1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40"/>
                            </p:stCondLst>
                            <p:childTnLst>
                              <p:par>
                                <p:cTn id="1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50"/>
                            </p:stCondLst>
                            <p:childTnLst>
                              <p:par>
                                <p:cTn id="1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60"/>
                            </p:stCondLst>
                            <p:childTnLst>
                              <p:par>
                                <p:cTn id="1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70"/>
                            </p:stCondLst>
                            <p:childTnLst>
                              <p:par>
                                <p:cTn id="1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780"/>
                            </p:stCondLst>
                            <p:childTnLst>
                              <p:par>
                                <p:cTn id="1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790"/>
                            </p:stCondLst>
                            <p:childTnLst>
                              <p:par>
                                <p:cTn id="1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800"/>
                            </p:stCondLst>
                            <p:childTnLst>
                              <p:par>
                                <p:cTn id="1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810"/>
                            </p:stCondLst>
                            <p:childTnLst>
                              <p:par>
                                <p:cTn id="1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820"/>
                            </p:stCondLst>
                            <p:childTnLst>
                              <p:par>
                                <p:cTn id="2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830"/>
                            </p:stCondLst>
                            <p:childTnLst>
                              <p:par>
                                <p:cTn id="2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840"/>
                            </p:stCondLst>
                            <p:childTnLst>
                              <p:par>
                                <p:cTn id="2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850"/>
                            </p:stCondLst>
                            <p:childTnLst>
                              <p:par>
                                <p:cTn id="2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860"/>
                            </p:stCondLst>
                            <p:childTnLst>
                              <p:par>
                                <p:cTn id="2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870"/>
                            </p:stCondLst>
                            <p:childTnLst>
                              <p:par>
                                <p:cTn id="2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880"/>
                            </p:stCondLst>
                            <p:childTnLst>
                              <p:par>
                                <p:cTn id="2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890"/>
                            </p:stCondLst>
                            <p:childTnLst>
                              <p:par>
                                <p:cTn id="2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900"/>
                            </p:stCondLst>
                            <p:childTnLst>
                              <p:par>
                                <p:cTn id="2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910"/>
                            </p:stCondLst>
                            <p:childTnLst>
                              <p:par>
                                <p:cTn id="2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920"/>
                            </p:stCondLst>
                            <p:childTnLst>
                              <p:par>
                                <p:cTn id="2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930"/>
                            </p:stCondLst>
                            <p:childTnLst>
                              <p:par>
                                <p:cTn id="2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940"/>
                            </p:stCondLst>
                            <p:childTnLst>
                              <p:par>
                                <p:cTn id="2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1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950"/>
                            </p:stCondLst>
                            <p:childTnLst>
                              <p:par>
                                <p:cTn id="2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960"/>
                            </p:stCondLst>
                            <p:childTnLst>
                              <p:par>
                                <p:cTn id="2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970"/>
                            </p:stCondLst>
                            <p:childTnLst>
                              <p:par>
                                <p:cTn id="2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980"/>
                            </p:stCondLst>
                            <p:childTnLst>
                              <p:par>
                                <p:cTn id="2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990"/>
                            </p:stCondLst>
                            <p:childTnLst>
                              <p:par>
                                <p:cTn id="3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1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1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1000"/>
                            </p:stCondLst>
                            <p:childTnLst>
                              <p:par>
                                <p:cTn id="3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1010"/>
                            </p:stCondLst>
                            <p:childTnLst>
                              <p:par>
                                <p:cTn id="3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1020"/>
                            </p:stCondLst>
                            <p:childTnLst>
                              <p:par>
                                <p:cTn id="3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1030"/>
                            </p:stCondLst>
                            <p:childTnLst>
                              <p:par>
                                <p:cTn id="3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1040"/>
                            </p:stCondLst>
                            <p:childTnLst>
                              <p:par>
                                <p:cTn id="3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1050"/>
                            </p:stCondLst>
                            <p:childTnLst>
                              <p:par>
                                <p:cTn id="3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1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2" dur="1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1060"/>
                            </p:stCondLst>
                            <p:childTnLst>
                              <p:par>
                                <p:cTn id="3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1070"/>
                            </p:stCondLst>
                            <p:childTnLst>
                              <p:par>
                                <p:cTn id="3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1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1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1080"/>
                            </p:stCondLst>
                            <p:childTnLst>
                              <p:par>
                                <p:cTn id="3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1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0" dur="1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1090"/>
                            </p:stCondLst>
                            <p:childTnLst>
                              <p:par>
                                <p:cTn id="3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1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6" dur="1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1100"/>
                            </p:stCondLst>
                            <p:childTnLst>
                              <p:par>
                                <p:cTn id="3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2" dur="1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1110"/>
                            </p:stCondLst>
                            <p:childTnLst>
                              <p:par>
                                <p:cTn id="3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1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1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1120"/>
                            </p:stCondLst>
                            <p:childTnLst>
                              <p:par>
                                <p:cTn id="3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1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4" dur="1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1130"/>
                            </p:stCondLst>
                            <p:childTnLst>
                              <p:par>
                                <p:cTn id="3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1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0" dur="1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1140"/>
                            </p:stCondLst>
                            <p:childTnLst>
                              <p:par>
                                <p:cTn id="3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1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6" dur="1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1150"/>
                            </p:stCondLst>
                            <p:childTnLst>
                              <p:par>
                                <p:cTn id="3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1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2" dur="1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1160"/>
                            </p:stCondLst>
                            <p:childTnLst>
                              <p:par>
                                <p:cTn id="4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7" dur="1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8" dur="1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1170"/>
                            </p:stCondLst>
                            <p:childTnLst>
                              <p:par>
                                <p:cTn id="4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3" dur="1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4" dur="1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1180"/>
                            </p:stCondLst>
                            <p:childTnLst>
                              <p:par>
                                <p:cTn id="4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9" dur="1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0" dur="1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2" fill="hold">
                            <p:stCondLst>
                              <p:cond delay="1190"/>
                            </p:stCondLst>
                            <p:childTnLst>
                              <p:par>
                                <p:cTn id="4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1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1200"/>
                            </p:stCondLst>
                            <p:childTnLst>
                              <p:par>
                                <p:cTn id="4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1" dur="1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2" dur="1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1210"/>
                            </p:stCondLst>
                            <p:childTnLst>
                              <p:par>
                                <p:cTn id="4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1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8" dur="1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0" fill="hold">
                            <p:stCondLst>
                              <p:cond delay="1220"/>
                            </p:stCondLst>
                            <p:childTnLst>
                              <p:par>
                                <p:cTn id="4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1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4" dur="1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1230"/>
                            </p:stCondLst>
                            <p:childTnLst>
                              <p:par>
                                <p:cTn id="4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9" dur="1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0" dur="1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1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1240"/>
                            </p:stCondLst>
                            <p:childTnLst>
                              <p:par>
                                <p:cTn id="4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5" dur="1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6" dur="1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8" fill="hold">
                            <p:stCondLst>
                              <p:cond delay="1250"/>
                            </p:stCondLst>
                            <p:childTnLst>
                              <p:par>
                                <p:cTn id="4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1" dur="1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2" dur="1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1260"/>
                            </p:stCondLst>
                            <p:childTnLst>
                              <p:par>
                                <p:cTn id="4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7" dur="1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8" dur="1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1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0" fill="hold">
                            <p:stCondLst>
                              <p:cond delay="1270"/>
                            </p:stCondLst>
                            <p:childTnLst>
                              <p:par>
                                <p:cTn id="4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1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4" dur="1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1280"/>
                            </p:stCondLst>
                            <p:childTnLst>
                              <p:par>
                                <p:cTn id="4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1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0" dur="1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1290"/>
                            </p:stCondLst>
                            <p:childTnLst>
                              <p:par>
                                <p:cTn id="4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5" dur="1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6" dur="1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1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8" fill="hold">
                            <p:stCondLst>
                              <p:cond delay="1300"/>
                            </p:stCondLst>
                            <p:childTnLst>
                              <p:par>
                                <p:cTn id="4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1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2" dur="1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1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4" fill="hold">
                            <p:stCondLst>
                              <p:cond delay="1310"/>
                            </p:stCondLst>
                            <p:childTnLst>
                              <p:par>
                                <p:cTn id="4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7" dur="1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8" dur="1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0" fill="hold">
                            <p:stCondLst>
                              <p:cond delay="1320"/>
                            </p:stCondLst>
                            <p:childTnLst>
                              <p:par>
                                <p:cTn id="5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3" dur="1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4" dur="1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1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1330"/>
                            </p:stCondLst>
                            <p:childTnLst>
                              <p:par>
                                <p:cTn id="5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9" dur="1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0" dur="1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1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2" fill="hold">
                            <p:stCondLst>
                              <p:cond delay="1340"/>
                            </p:stCondLst>
                            <p:childTnLst>
                              <p:par>
                                <p:cTn id="5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5" dur="1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6" dur="1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1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8" fill="hold">
                            <p:stCondLst>
                              <p:cond delay="1350"/>
                            </p:stCondLst>
                            <p:childTnLst>
                              <p:par>
                                <p:cTn id="5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1" dur="1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2" dur="1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1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4" fill="hold">
                            <p:stCondLst>
                              <p:cond delay="1360"/>
                            </p:stCondLst>
                            <p:childTnLst>
                              <p:par>
                                <p:cTn id="5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7" dur="1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8" dur="1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1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0" fill="hold">
                            <p:stCondLst>
                              <p:cond delay="1370"/>
                            </p:stCondLst>
                            <p:childTnLst>
                              <p:par>
                                <p:cTn id="5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1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4" dur="1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1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6" fill="hold">
                            <p:stCondLst>
                              <p:cond delay="1380"/>
                            </p:stCondLst>
                            <p:childTnLst>
                              <p:par>
                                <p:cTn id="5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1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1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2" fill="hold">
                            <p:stCondLst>
                              <p:cond delay="1390"/>
                            </p:stCondLst>
                            <p:childTnLst>
                              <p:par>
                                <p:cTn id="5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5" dur="1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6" dur="1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7" dur="1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1400"/>
                            </p:stCondLst>
                            <p:childTnLst>
                              <p:par>
                                <p:cTn id="5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1" dur="1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2" dur="1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1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4" fill="hold">
                            <p:stCondLst>
                              <p:cond delay="1410"/>
                            </p:stCondLst>
                            <p:childTnLst>
                              <p:par>
                                <p:cTn id="5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1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8" dur="1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1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0" fill="hold">
                            <p:stCondLst>
                              <p:cond delay="1420"/>
                            </p:stCondLst>
                            <p:childTnLst>
                              <p:par>
                                <p:cTn id="5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3" dur="1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4" dur="10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10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1430"/>
                            </p:stCondLst>
                            <p:childTnLst>
                              <p:par>
                                <p:cTn id="5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9" dur="1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0" dur="1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1440"/>
                            </p:stCondLst>
                            <p:childTnLst>
                              <p:par>
                                <p:cTn id="5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5" dur="1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6" dur="1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7" dur="1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1450"/>
                            </p:stCondLst>
                            <p:childTnLst>
                              <p:par>
                                <p:cTn id="5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1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2" dur="1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1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4" fill="hold">
                            <p:stCondLst>
                              <p:cond delay="1460"/>
                            </p:stCondLst>
                            <p:childTnLst>
                              <p:par>
                                <p:cTn id="5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7" dur="1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8" dur="1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9" dur="1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0" fill="hold">
                            <p:stCondLst>
                              <p:cond delay="1470"/>
                            </p:stCondLst>
                            <p:childTnLst>
                              <p:par>
                                <p:cTn id="5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3" dur="1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4" dur="1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1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1480"/>
                            </p:stCondLst>
                            <p:childTnLst>
                              <p:par>
                                <p:cTn id="5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9" dur="1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0" dur="1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1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2" fill="hold">
                            <p:stCondLst>
                              <p:cond delay="1490"/>
                            </p:stCondLst>
                            <p:childTnLst>
                              <p:par>
                                <p:cTn id="6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5" dur="1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6" dur="1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7" dur="1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8" fill="hold">
                            <p:stCondLst>
                              <p:cond delay="1500"/>
                            </p:stCondLst>
                            <p:childTnLst>
                              <p:par>
                                <p:cTn id="6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1" dur="25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2" fill="hold">
                      <p:stCondLst>
                        <p:cond delay="indefinite"/>
                      </p:stCondLst>
                      <p:childTnLst>
                        <p:par>
                          <p:cTn id="613" fill="hold">
                            <p:stCondLst>
                              <p:cond delay="0"/>
                            </p:stCondLst>
                            <p:childTnLst>
                              <p:par>
                                <p:cTn id="6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500"/>
                            </p:stCondLst>
                            <p:childTnLst>
                              <p:par>
                                <p:cTn id="6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0" dur="1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1" dur="1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2" dur="1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3" fill="hold">
                            <p:stCondLst>
                              <p:cond delay="510"/>
                            </p:stCondLst>
                            <p:childTnLst>
                              <p:par>
                                <p:cTn id="6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6" dur="1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7" dur="1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1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9" fill="hold">
                            <p:stCondLst>
                              <p:cond delay="520"/>
                            </p:stCondLst>
                            <p:childTnLst>
                              <p:par>
                                <p:cTn id="6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2" dur="1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3" dur="1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4" dur="1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5" fill="hold">
                            <p:stCondLst>
                              <p:cond delay="530"/>
                            </p:stCondLst>
                            <p:childTnLst>
                              <p:par>
                                <p:cTn id="6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8" dur="1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9" dur="1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1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1" fill="hold">
                            <p:stCondLst>
                              <p:cond delay="540"/>
                            </p:stCondLst>
                            <p:childTnLst>
                              <p:par>
                                <p:cTn id="6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4" dur="1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5" dur="1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1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7" fill="hold">
                            <p:stCondLst>
                              <p:cond delay="550"/>
                            </p:stCondLst>
                            <p:childTnLst>
                              <p:par>
                                <p:cTn id="6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0" dur="1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1" dur="1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1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3" fill="hold">
                            <p:stCondLst>
                              <p:cond delay="560"/>
                            </p:stCondLst>
                            <p:childTnLst>
                              <p:par>
                                <p:cTn id="6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6" dur="1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7" dur="1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8" dur="1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9" fill="hold">
                            <p:stCondLst>
                              <p:cond delay="570"/>
                            </p:stCondLst>
                            <p:childTnLst>
                              <p:par>
                                <p:cTn id="6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2" dur="1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3" dur="1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4" dur="1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580"/>
                            </p:stCondLst>
                            <p:childTnLst>
                              <p:par>
                                <p:cTn id="6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8" dur="1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9" dur="1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0" dur="1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1" fill="hold">
                            <p:stCondLst>
                              <p:cond delay="590"/>
                            </p:stCondLst>
                            <p:childTnLst>
                              <p:par>
                                <p:cTn id="6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4" dur="1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5" dur="1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1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7" fill="hold">
                            <p:stCondLst>
                              <p:cond delay="600"/>
                            </p:stCondLst>
                            <p:childTnLst>
                              <p:par>
                                <p:cTn id="6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0" dur="1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1" dur="1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1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3" fill="hold">
                            <p:stCondLst>
                              <p:cond delay="610"/>
                            </p:stCondLst>
                            <p:childTnLst>
                              <p:par>
                                <p:cTn id="6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6" dur="1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7" dur="1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8" dur="1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9" fill="hold">
                            <p:stCondLst>
                              <p:cond delay="620"/>
                            </p:stCondLst>
                            <p:childTnLst>
                              <p:par>
                                <p:cTn id="6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1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3" dur="1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4" dur="1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5" fill="hold">
                            <p:stCondLst>
                              <p:cond delay="630"/>
                            </p:stCondLst>
                            <p:childTnLst>
                              <p:par>
                                <p:cTn id="6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8" dur="1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9" dur="1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0" dur="1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1" fill="hold">
                            <p:stCondLst>
                              <p:cond delay="640"/>
                            </p:stCondLst>
                            <p:childTnLst>
                              <p:par>
                                <p:cTn id="7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4" dur="1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5" dur="1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6" dur="1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7" fill="hold">
                            <p:stCondLst>
                              <p:cond delay="650"/>
                            </p:stCondLst>
                            <p:childTnLst>
                              <p:par>
                                <p:cTn id="7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0" dur="1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1" dur="1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2" dur="1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660"/>
                            </p:stCondLst>
                            <p:childTnLst>
                              <p:par>
                                <p:cTn id="7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6" dur="1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7" dur="1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1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9" fill="hold">
                            <p:stCondLst>
                              <p:cond delay="670"/>
                            </p:stCondLst>
                            <p:childTnLst>
                              <p:par>
                                <p:cTn id="7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2" dur="1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3" dur="1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4" dur="1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5" fill="hold">
                            <p:stCondLst>
                              <p:cond delay="680"/>
                            </p:stCondLst>
                            <p:childTnLst>
                              <p:par>
                                <p:cTn id="7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8" dur="1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9" dur="1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1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1" fill="hold">
                            <p:stCondLst>
                              <p:cond delay="690"/>
                            </p:stCondLst>
                            <p:childTnLst>
                              <p:par>
                                <p:cTn id="7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4" dur="1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5" dur="1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1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7" fill="hold">
                            <p:stCondLst>
                              <p:cond delay="700"/>
                            </p:stCondLst>
                            <p:childTnLst>
                              <p:par>
                                <p:cTn id="7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0" dur="1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1" dur="1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2" dur="1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3" fill="hold">
                            <p:stCondLst>
                              <p:cond delay="710"/>
                            </p:stCondLst>
                            <p:childTnLst>
                              <p:par>
                                <p:cTn id="7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6" dur="1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7" dur="1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1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9" fill="hold">
                            <p:stCondLst>
                              <p:cond delay="720"/>
                            </p:stCondLst>
                            <p:childTnLst>
                              <p:par>
                                <p:cTn id="7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2" dur="1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3" dur="1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4" dur="1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730"/>
                            </p:stCondLst>
                            <p:childTnLst>
                              <p:par>
                                <p:cTn id="7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8" dur="1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9" dur="1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1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1" fill="hold">
                            <p:stCondLst>
                              <p:cond delay="740"/>
                            </p:stCondLst>
                            <p:childTnLst>
                              <p:par>
                                <p:cTn id="7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4" dur="1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5" dur="1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1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7" fill="hold">
                            <p:stCondLst>
                              <p:cond delay="750"/>
                            </p:stCondLst>
                            <p:childTnLst>
                              <p:par>
                                <p:cTn id="7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0" dur="1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1" dur="1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2" dur="1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3" fill="hold">
                            <p:stCondLst>
                              <p:cond delay="760"/>
                            </p:stCondLst>
                            <p:childTnLst>
                              <p:par>
                                <p:cTn id="7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6" dur="1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7" dur="1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8" dur="1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9" fill="hold">
                            <p:stCondLst>
                              <p:cond delay="770"/>
                            </p:stCondLst>
                            <p:childTnLst>
                              <p:par>
                                <p:cTn id="7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2" dur="1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3" dur="1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1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5" fill="hold">
                            <p:stCondLst>
                              <p:cond delay="780"/>
                            </p:stCondLst>
                            <p:childTnLst>
                              <p:par>
                                <p:cTn id="7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1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9" dur="1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0" dur="1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1" fill="hold">
                            <p:stCondLst>
                              <p:cond delay="790"/>
                            </p:stCondLst>
                            <p:childTnLst>
                              <p:par>
                                <p:cTn id="7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4" dur="1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5" dur="1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1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7" fill="hold">
                            <p:stCondLst>
                              <p:cond delay="800"/>
                            </p:stCondLst>
                            <p:childTnLst>
                              <p:par>
                                <p:cTn id="7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0" dur="1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1" dur="1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2" dur="1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810"/>
                            </p:stCondLst>
                            <p:childTnLst>
                              <p:par>
                                <p:cTn id="8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6" dur="1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7" dur="1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1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9" fill="hold">
                            <p:stCondLst>
                              <p:cond delay="820"/>
                            </p:stCondLst>
                            <p:childTnLst>
                              <p:par>
                                <p:cTn id="8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2" dur="1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3" dur="1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4" dur="1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5" fill="hold">
                            <p:stCondLst>
                              <p:cond delay="830"/>
                            </p:stCondLst>
                            <p:childTnLst>
                              <p:par>
                                <p:cTn id="8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8" dur="1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9" dur="1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1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1" fill="hold">
                            <p:stCondLst>
                              <p:cond delay="840"/>
                            </p:stCondLst>
                            <p:childTnLst>
                              <p:par>
                                <p:cTn id="8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4" dur="1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5" dur="1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7" fill="hold">
                            <p:stCondLst>
                              <p:cond delay="850"/>
                            </p:stCondLst>
                            <p:childTnLst>
                              <p:par>
                                <p:cTn id="8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0" dur="1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1" dur="1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2" dur="1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3" fill="hold">
                            <p:stCondLst>
                              <p:cond delay="860"/>
                            </p:stCondLst>
                            <p:childTnLst>
                              <p:par>
                                <p:cTn id="8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6" dur="1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7" dur="1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8" dur="1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9" fill="hold">
                            <p:stCondLst>
                              <p:cond delay="870"/>
                            </p:stCondLst>
                            <p:childTnLst>
                              <p:par>
                                <p:cTn id="8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2" dur="1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3" dur="1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4" dur="1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880"/>
                            </p:stCondLst>
                            <p:childTnLst>
                              <p:par>
                                <p:cTn id="8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8" dur="1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9" dur="1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1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1" fill="hold">
                            <p:stCondLst>
                              <p:cond delay="890"/>
                            </p:stCondLst>
                            <p:childTnLst>
                              <p:par>
                                <p:cTn id="8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4" dur="1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5" dur="1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7" fill="hold">
                            <p:stCondLst>
                              <p:cond delay="900"/>
                            </p:stCondLst>
                            <p:childTnLst>
                              <p:par>
                                <p:cTn id="8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0" dur="1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1" dur="1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2" dur="1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3" fill="hold">
                            <p:stCondLst>
                              <p:cond delay="910"/>
                            </p:stCondLst>
                            <p:childTnLst>
                              <p:par>
                                <p:cTn id="8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6" dur="1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7" dur="1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8" dur="1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9" fill="hold">
                            <p:stCondLst>
                              <p:cond delay="920"/>
                            </p:stCondLst>
                            <p:childTnLst>
                              <p:par>
                                <p:cTn id="8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2" dur="1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3" dur="1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4" dur="1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5" fill="hold">
                            <p:stCondLst>
                              <p:cond delay="930"/>
                            </p:stCondLst>
                            <p:childTnLst>
                              <p:par>
                                <p:cTn id="8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8" dur="1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9" dur="1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0" dur="1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1" fill="hold">
                            <p:stCondLst>
                              <p:cond delay="940"/>
                            </p:stCondLst>
                            <p:childTnLst>
                              <p:par>
                                <p:cTn id="8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4" dur="1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5" dur="1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6" dur="1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7" fill="hold">
                            <p:stCondLst>
                              <p:cond delay="950"/>
                            </p:stCondLst>
                            <p:childTnLst>
                              <p:par>
                                <p:cTn id="8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0" dur="1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1" dur="1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2" dur="1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960"/>
                            </p:stCondLst>
                            <p:childTnLst>
                              <p:par>
                                <p:cTn id="8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6" dur="1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7" dur="1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8" dur="1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9" fill="hold">
                            <p:stCondLst>
                              <p:cond delay="970"/>
                            </p:stCondLst>
                            <p:childTnLst>
                              <p:par>
                                <p:cTn id="9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2" dur="1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3" dur="1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4" dur="1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5" fill="hold">
                            <p:stCondLst>
                              <p:cond delay="980"/>
                            </p:stCondLst>
                            <p:childTnLst>
                              <p:par>
                                <p:cTn id="9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8" dur="1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9" dur="1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0" dur="1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1" fill="hold">
                            <p:stCondLst>
                              <p:cond delay="990"/>
                            </p:stCondLst>
                            <p:childTnLst>
                              <p:par>
                                <p:cTn id="9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4" dur="1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5" dur="1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6" dur="1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7" fill="hold">
                            <p:stCondLst>
                              <p:cond delay="1000"/>
                            </p:stCondLst>
                            <p:childTnLst>
                              <p:par>
                                <p:cTn id="9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0" dur="1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1" dur="1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2" dur="1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3" fill="hold">
                            <p:stCondLst>
                              <p:cond delay="1010"/>
                            </p:stCondLst>
                            <p:childTnLst>
                              <p:par>
                                <p:cTn id="9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6" dur="1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7" dur="1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8" dur="1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9" fill="hold">
                            <p:stCondLst>
                              <p:cond delay="1020"/>
                            </p:stCondLst>
                            <p:childTnLst>
                              <p:par>
                                <p:cTn id="9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2" dur="1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3" dur="1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4" dur="1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5" fill="hold">
                            <p:stCondLst>
                              <p:cond delay="1030"/>
                            </p:stCondLst>
                            <p:childTnLst>
                              <p:par>
                                <p:cTn id="9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8" dur="1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9" dur="1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0" dur="1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1" fill="hold">
                            <p:stCondLst>
                              <p:cond delay="1040"/>
                            </p:stCondLst>
                            <p:childTnLst>
                              <p:par>
                                <p:cTn id="9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4" dur="1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5" dur="1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6" dur="1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050"/>
                            </p:stCondLst>
                            <p:childTnLst>
                              <p:par>
                                <p:cTn id="9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0" dur="1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1" dur="1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2" dur="1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3" fill="hold">
                            <p:stCondLst>
                              <p:cond delay="1060"/>
                            </p:stCondLst>
                            <p:childTnLst>
                              <p:par>
                                <p:cTn id="9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6" dur="1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7" dur="1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8" dur="1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9" fill="hold">
                            <p:stCondLst>
                              <p:cond delay="1070"/>
                            </p:stCondLst>
                            <p:childTnLst>
                              <p:par>
                                <p:cTn id="9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2" dur="1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3" dur="1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4" dur="1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5" fill="hold">
                            <p:stCondLst>
                              <p:cond delay="1080"/>
                            </p:stCondLst>
                            <p:childTnLst>
                              <p:par>
                                <p:cTn id="9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8" dur="1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9" dur="1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0" dur="1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1" fill="hold">
                            <p:stCondLst>
                              <p:cond delay="1090"/>
                            </p:stCondLst>
                            <p:childTnLst>
                              <p:par>
                                <p:cTn id="9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1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5" dur="1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6" dur="1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7" fill="hold">
                            <p:stCondLst>
                              <p:cond delay="1100"/>
                            </p:stCondLst>
                            <p:childTnLst>
                              <p:par>
                                <p:cTn id="9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0" dur="1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1" dur="1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2" dur="1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3" fill="hold">
                            <p:stCondLst>
                              <p:cond delay="1110"/>
                            </p:stCondLst>
                            <p:childTnLst>
                              <p:par>
                                <p:cTn id="9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6" dur="1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7" dur="1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8" dur="1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120"/>
                            </p:stCondLst>
                            <p:childTnLst>
                              <p:par>
                                <p:cTn id="9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2" dur="1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3" dur="1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4" dur="1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5" fill="hold">
                            <p:stCondLst>
                              <p:cond delay="1130"/>
                            </p:stCondLst>
                            <p:childTnLst>
                              <p:par>
                                <p:cTn id="9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8" dur="1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9" dur="1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0" dur="1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1" fill="hold">
                            <p:stCondLst>
                              <p:cond delay="1140"/>
                            </p:stCondLst>
                            <p:childTnLst>
                              <p:par>
                                <p:cTn id="10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4" dur="1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5" dur="1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6" dur="1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7" fill="hold">
                            <p:stCondLst>
                              <p:cond delay="1150"/>
                            </p:stCondLst>
                            <p:childTnLst>
                              <p:par>
                                <p:cTn id="10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0" dur="1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1" dur="1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2" dur="1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3" fill="hold">
                            <p:stCondLst>
                              <p:cond delay="1160"/>
                            </p:stCondLst>
                            <p:childTnLst>
                              <p:par>
                                <p:cTn id="10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6" dur="1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7" dur="1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8" dur="1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9" fill="hold">
                            <p:stCondLst>
                              <p:cond delay="1170"/>
                            </p:stCondLst>
                            <p:childTnLst>
                              <p:par>
                                <p:cTn id="10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2" dur="1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3" dur="1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4" dur="1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5" fill="hold">
                            <p:stCondLst>
                              <p:cond delay="1180"/>
                            </p:stCondLst>
                            <p:childTnLst>
                              <p:par>
                                <p:cTn id="10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8" dur="1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9" dur="1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0" dur="1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1" fill="hold">
                            <p:stCondLst>
                              <p:cond delay="1190"/>
                            </p:stCondLst>
                            <p:childTnLst>
                              <p:par>
                                <p:cTn id="10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4" dur="1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5" dur="1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6" dur="1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200"/>
                            </p:stCondLst>
                            <p:childTnLst>
                              <p:par>
                                <p:cTn id="10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0" dur="1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1" dur="1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2" dur="1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3" fill="hold">
                            <p:stCondLst>
                              <p:cond delay="1210"/>
                            </p:stCondLst>
                            <p:childTnLst>
                              <p:par>
                                <p:cTn id="10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6" dur="1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7" dur="1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8" dur="1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9" fill="hold">
                            <p:stCondLst>
                              <p:cond delay="1220"/>
                            </p:stCondLst>
                            <p:childTnLst>
                              <p:par>
                                <p:cTn id="10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2" dur="1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3" dur="1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4" dur="1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5" fill="hold">
                            <p:stCondLst>
                              <p:cond delay="1230"/>
                            </p:stCondLst>
                            <p:childTnLst>
                              <p:par>
                                <p:cTn id="10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8" dur="1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9" dur="1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0" dur="1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1" fill="hold">
                            <p:stCondLst>
                              <p:cond delay="1240"/>
                            </p:stCondLst>
                            <p:childTnLst>
                              <p:par>
                                <p:cTn id="10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4" dur="1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5" dur="1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6" dur="1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7" fill="hold">
                            <p:stCondLst>
                              <p:cond delay="1250"/>
                            </p:stCondLst>
                            <p:childTnLst>
                              <p:par>
                                <p:cTn id="10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0" dur="1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1" dur="1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2" dur="1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3" fill="hold">
                            <p:stCondLst>
                              <p:cond delay="1260"/>
                            </p:stCondLst>
                            <p:childTnLst>
                              <p:par>
                                <p:cTn id="10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6" dur="1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7" dur="1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8" dur="1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270"/>
                            </p:stCondLst>
                            <p:childTnLst>
                              <p:par>
                                <p:cTn id="10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2" dur="1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3" dur="1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4" dur="1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5" fill="hold">
                            <p:stCondLst>
                              <p:cond delay="1280"/>
                            </p:stCondLst>
                            <p:childTnLst>
                              <p:par>
                                <p:cTn id="10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8" dur="1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9" dur="1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0" dur="1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1" fill="hold">
                            <p:stCondLst>
                              <p:cond delay="1290"/>
                            </p:stCondLst>
                            <p:childTnLst>
                              <p:par>
                                <p:cTn id="10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4" dur="1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5" dur="1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6" dur="1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7" fill="hold">
                            <p:stCondLst>
                              <p:cond delay="1300"/>
                            </p:stCondLst>
                            <p:childTnLst>
                              <p:par>
                                <p:cTn id="10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0" dur="1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1" dur="1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2" dur="1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3" fill="hold">
                            <p:stCondLst>
                              <p:cond delay="1310"/>
                            </p:stCondLst>
                            <p:childTnLst>
                              <p:par>
                                <p:cTn id="1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6" dur="1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7" dur="1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8" dur="1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9" fill="hold">
                            <p:stCondLst>
                              <p:cond delay="1320"/>
                            </p:stCondLst>
                            <p:childTnLst>
                              <p:par>
                                <p:cTn id="1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2" dur="1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3" dur="1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4" dur="1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5" fill="hold">
                            <p:stCondLst>
                              <p:cond delay="1330"/>
                            </p:stCondLst>
                            <p:childTnLst>
                              <p:par>
                                <p:cTn id="1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8" dur="1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9" dur="1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0" dur="1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1" fill="hold">
                            <p:stCondLst>
                              <p:cond delay="1340"/>
                            </p:stCondLst>
                            <p:childTnLst>
                              <p:par>
                                <p:cTn id="1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4" dur="1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5" dur="1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6" dur="1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350"/>
                            </p:stCondLst>
                            <p:childTnLst>
                              <p:par>
                                <p:cTn id="1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0" dur="1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1" dur="1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2" dur="1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3" fill="hold">
                            <p:stCondLst>
                              <p:cond delay="1360"/>
                            </p:stCondLst>
                            <p:childTnLst>
                              <p:par>
                                <p:cTn id="11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6" dur="1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7" dur="1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8" dur="1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9" fill="hold">
                            <p:stCondLst>
                              <p:cond delay="1370"/>
                            </p:stCondLst>
                            <p:childTnLst>
                              <p:par>
                                <p:cTn id="11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2" dur="1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3" dur="1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4" dur="1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5" fill="hold">
                            <p:stCondLst>
                              <p:cond delay="1380"/>
                            </p:stCondLst>
                            <p:childTnLst>
                              <p:par>
                                <p:cTn id="11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8" dur="1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9" dur="1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0" dur="1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1" fill="hold">
                            <p:stCondLst>
                              <p:cond delay="1390"/>
                            </p:stCondLst>
                            <p:childTnLst>
                              <p:par>
                                <p:cTn id="11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4" dur="1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5" dur="1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6" dur="1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7" fill="hold">
                            <p:stCondLst>
                              <p:cond delay="1400"/>
                            </p:stCondLst>
                            <p:childTnLst>
                              <p:par>
                                <p:cTn id="11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0" dur="1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1" dur="1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2" dur="1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3" fill="hold">
                            <p:stCondLst>
                              <p:cond delay="1410"/>
                            </p:stCondLst>
                            <p:childTnLst>
                              <p:par>
                                <p:cTn id="11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6" dur="1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7" dur="1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8" dur="1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9" fill="hold">
                            <p:stCondLst>
                              <p:cond delay="1420"/>
                            </p:stCondLst>
                            <p:childTnLst>
                              <p:par>
                                <p:cTn id="11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2" dur="1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3" dur="1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4" dur="1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430"/>
                            </p:stCondLst>
                            <p:childTnLst>
                              <p:par>
                                <p:cTn id="11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8" dur="1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9" dur="1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0" dur="1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1" fill="hold">
                            <p:stCondLst>
                              <p:cond delay="1440"/>
                            </p:stCondLst>
                            <p:childTnLst>
                              <p:par>
                                <p:cTn id="11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4" dur="1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5" dur="1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6" dur="1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7" fill="hold">
                            <p:stCondLst>
                              <p:cond delay="1450"/>
                            </p:stCondLst>
                            <p:childTnLst>
                              <p:par>
                                <p:cTn id="11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0" dur="1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1" dur="1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2" dur="1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3" fill="hold">
                            <p:stCondLst>
                              <p:cond delay="1460"/>
                            </p:stCondLst>
                            <p:childTnLst>
                              <p:par>
                                <p:cTn id="11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6" dur="1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7" dur="1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8" dur="1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9" fill="hold">
                            <p:stCondLst>
                              <p:cond delay="1470"/>
                            </p:stCondLst>
                            <p:childTnLst>
                              <p:par>
                                <p:cTn id="12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2" dur="1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3" dur="1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4" dur="1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5" fill="hold">
                            <p:stCondLst>
                              <p:cond delay="1480"/>
                            </p:stCondLst>
                            <p:childTnLst>
                              <p:par>
                                <p:cTn id="12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8" dur="1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9" dur="1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0" dur="1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1" fill="hold">
                            <p:stCondLst>
                              <p:cond delay="1490"/>
                            </p:stCondLst>
                            <p:childTnLst>
                              <p:par>
                                <p:cTn id="12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4" dur="1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5" dur="1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6" dur="1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0" dur="25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1" fill="hold">
                      <p:stCondLst>
                        <p:cond delay="indefinite"/>
                      </p:stCondLst>
                      <p:childTnLst>
                        <p:par>
                          <p:cTn id="1222" fill="hold">
                            <p:stCondLst>
                              <p:cond delay="0"/>
                            </p:stCondLst>
                            <p:childTnLst>
                              <p:par>
                                <p:cTn id="12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5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9" dur="1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0" dur="1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1" dur="1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2" fill="hold">
                            <p:stCondLst>
                              <p:cond delay="510"/>
                            </p:stCondLst>
                            <p:childTnLst>
                              <p:par>
                                <p:cTn id="12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5" dur="1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6" dur="1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7" dur="1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520"/>
                            </p:stCondLst>
                            <p:childTnLst>
                              <p:par>
                                <p:cTn id="12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1" dur="1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2" dur="1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3" dur="1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4" fill="hold">
                            <p:stCondLst>
                              <p:cond delay="530"/>
                            </p:stCondLst>
                            <p:childTnLst>
                              <p:par>
                                <p:cTn id="12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7" dur="1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8" dur="1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9" dur="1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0" fill="hold">
                            <p:stCondLst>
                              <p:cond delay="540"/>
                            </p:stCondLst>
                            <p:childTnLst>
                              <p:par>
                                <p:cTn id="12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3" dur="1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4" dur="1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5" dur="1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6" fill="hold">
                            <p:stCondLst>
                              <p:cond delay="550"/>
                            </p:stCondLst>
                            <p:childTnLst>
                              <p:par>
                                <p:cTn id="12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9" dur="1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0" dur="1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1" dur="1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2" fill="hold">
                            <p:stCondLst>
                              <p:cond delay="560"/>
                            </p:stCondLst>
                            <p:childTnLst>
                              <p:par>
                                <p:cTn id="12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5" dur="1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6" dur="1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7" dur="1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8" fill="hold">
                            <p:stCondLst>
                              <p:cond delay="570"/>
                            </p:stCondLst>
                            <p:childTnLst>
                              <p:par>
                                <p:cTn id="12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1" dur="1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2" dur="1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3" dur="1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4" fill="hold">
                            <p:stCondLst>
                              <p:cond delay="580"/>
                            </p:stCondLst>
                            <p:childTnLst>
                              <p:par>
                                <p:cTn id="12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7" dur="1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8" dur="1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9" dur="1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0" fill="hold">
                            <p:stCondLst>
                              <p:cond delay="590"/>
                            </p:stCondLst>
                            <p:childTnLst>
                              <p:par>
                                <p:cTn id="12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3" dur="1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4" dur="1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5" dur="1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600"/>
                            </p:stCondLst>
                            <p:childTnLst>
                              <p:par>
                                <p:cTn id="12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9" dur="1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0" dur="1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1" dur="1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2" fill="hold">
                            <p:stCondLst>
                              <p:cond delay="610"/>
                            </p:stCondLst>
                            <p:childTnLst>
                              <p:par>
                                <p:cTn id="12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5" dur="1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6" dur="1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7" dur="1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8" fill="hold">
                            <p:stCondLst>
                              <p:cond delay="620"/>
                            </p:stCondLst>
                            <p:childTnLst>
                              <p:par>
                                <p:cTn id="12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1" dur="1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2" dur="1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3" dur="1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4" fill="hold">
                            <p:stCondLst>
                              <p:cond delay="630"/>
                            </p:stCondLst>
                            <p:childTnLst>
                              <p:par>
                                <p:cTn id="13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7" dur="1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8" dur="1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9" dur="1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0" fill="hold">
                            <p:stCondLst>
                              <p:cond delay="640"/>
                            </p:stCondLst>
                            <p:childTnLst>
                              <p:par>
                                <p:cTn id="13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3" dur="1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4" dur="1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5" dur="1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6" fill="hold">
                            <p:stCondLst>
                              <p:cond delay="650"/>
                            </p:stCondLst>
                            <p:childTnLst>
                              <p:par>
                                <p:cTn id="13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9" dur="1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0" dur="1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1" dur="1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2" fill="hold">
                            <p:stCondLst>
                              <p:cond delay="660"/>
                            </p:stCondLst>
                            <p:childTnLst>
                              <p:par>
                                <p:cTn id="13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5" dur="1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6" dur="1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7" dur="1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8" fill="hold">
                            <p:stCondLst>
                              <p:cond delay="670"/>
                            </p:stCondLst>
                            <p:childTnLst>
                              <p:par>
                                <p:cTn id="13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1" dur="1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2" dur="1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3" dur="1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4" fill="hold">
                            <p:stCondLst>
                              <p:cond delay="680"/>
                            </p:stCondLst>
                            <p:childTnLst>
                              <p:par>
                                <p:cTn id="13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7" dur="1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8" dur="1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9" dur="1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0" fill="hold">
                            <p:stCondLst>
                              <p:cond delay="690"/>
                            </p:stCondLst>
                            <p:childTnLst>
                              <p:par>
                                <p:cTn id="13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3" dur="1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4" dur="1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5" dur="1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6" fill="hold">
                            <p:stCondLst>
                              <p:cond delay="700"/>
                            </p:stCondLst>
                            <p:childTnLst>
                              <p:par>
                                <p:cTn id="13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9" dur="1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0" dur="1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1" dur="1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2" fill="hold">
                            <p:stCondLst>
                              <p:cond delay="710"/>
                            </p:stCondLst>
                            <p:childTnLst>
                              <p:par>
                                <p:cTn id="13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5" dur="1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6" dur="1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7" dur="1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8" fill="hold">
                            <p:stCondLst>
                              <p:cond delay="720"/>
                            </p:stCondLst>
                            <p:childTnLst>
                              <p:par>
                                <p:cTn id="13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1" dur="1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2" dur="1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3" dur="1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4" fill="hold">
                            <p:stCondLst>
                              <p:cond delay="730"/>
                            </p:stCondLst>
                            <p:childTnLst>
                              <p:par>
                                <p:cTn id="13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7" dur="1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8" dur="1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9" dur="1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0" fill="hold">
                            <p:stCondLst>
                              <p:cond delay="740"/>
                            </p:stCondLst>
                            <p:childTnLst>
                              <p:par>
                                <p:cTn id="13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3" dur="1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4" dur="1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5" dur="1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6" fill="hold">
                            <p:stCondLst>
                              <p:cond delay="750"/>
                            </p:stCondLst>
                            <p:childTnLst>
                              <p:par>
                                <p:cTn id="13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9" dur="1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0" dur="1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1" dur="1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2" fill="hold">
                            <p:stCondLst>
                              <p:cond delay="760"/>
                            </p:stCondLst>
                            <p:childTnLst>
                              <p:par>
                                <p:cTn id="13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5" dur="1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6" dur="1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7" dur="1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8" fill="hold">
                            <p:stCondLst>
                              <p:cond delay="770"/>
                            </p:stCondLst>
                            <p:childTnLst>
                              <p:par>
                                <p:cTn id="13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1" dur="1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2" dur="1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3" dur="1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4" fill="hold">
                            <p:stCondLst>
                              <p:cond delay="780"/>
                            </p:stCondLst>
                            <p:childTnLst>
                              <p:par>
                                <p:cTn id="13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7" dur="1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8" dur="1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9" dur="1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0" fill="hold">
                            <p:stCondLst>
                              <p:cond delay="790"/>
                            </p:stCondLst>
                            <p:childTnLst>
                              <p:par>
                                <p:cTn id="14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3" dur="1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4" dur="1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5" dur="1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6" fill="hold">
                            <p:stCondLst>
                              <p:cond delay="800"/>
                            </p:stCondLst>
                            <p:childTnLst>
                              <p:par>
                                <p:cTn id="14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9" dur="1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0" dur="1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1" dur="1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2" fill="hold">
                            <p:stCondLst>
                              <p:cond delay="810"/>
                            </p:stCondLst>
                            <p:childTnLst>
                              <p:par>
                                <p:cTn id="14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5" dur="1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6" dur="1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7" dur="1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8" fill="hold">
                            <p:stCondLst>
                              <p:cond delay="820"/>
                            </p:stCondLst>
                            <p:childTnLst>
                              <p:par>
                                <p:cTn id="14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1" dur="1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2" dur="1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3" dur="1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4" fill="hold">
                            <p:stCondLst>
                              <p:cond delay="830"/>
                            </p:stCondLst>
                            <p:childTnLst>
                              <p:par>
                                <p:cTn id="14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7" dur="1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8" dur="1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9" dur="1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0" fill="hold">
                            <p:stCondLst>
                              <p:cond delay="840"/>
                            </p:stCondLst>
                            <p:childTnLst>
                              <p:par>
                                <p:cTn id="14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3" dur="1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4" dur="1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5" dur="1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6" fill="hold">
                            <p:stCondLst>
                              <p:cond delay="850"/>
                            </p:stCondLst>
                            <p:childTnLst>
                              <p:par>
                                <p:cTn id="14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9" dur="1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0" dur="1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1" dur="1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2" fill="hold">
                            <p:stCondLst>
                              <p:cond delay="860"/>
                            </p:stCondLst>
                            <p:childTnLst>
                              <p:par>
                                <p:cTn id="14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5" dur="1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6" dur="1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7" dur="1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8" fill="hold">
                            <p:stCondLst>
                              <p:cond delay="870"/>
                            </p:stCondLst>
                            <p:childTnLst>
                              <p:par>
                                <p:cTn id="14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1" dur="1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2" dur="1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3" dur="1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4" fill="hold">
                            <p:stCondLst>
                              <p:cond delay="880"/>
                            </p:stCondLst>
                            <p:childTnLst>
                              <p:par>
                                <p:cTn id="14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7" dur="1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8" dur="1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9" dur="1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0" fill="hold">
                            <p:stCondLst>
                              <p:cond delay="890"/>
                            </p:stCondLst>
                            <p:childTnLst>
                              <p:par>
                                <p:cTn id="14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3" dur="1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4" dur="1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5" dur="1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6" fill="hold">
                            <p:stCondLst>
                              <p:cond delay="900"/>
                            </p:stCondLst>
                            <p:childTnLst>
                              <p:par>
                                <p:cTn id="14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9" dur="1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0" dur="1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1" dur="1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2" fill="hold">
                            <p:stCondLst>
                              <p:cond delay="910"/>
                            </p:stCondLst>
                            <p:childTnLst>
                              <p:par>
                                <p:cTn id="14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5" dur="1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6" dur="1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7" dur="1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8" fill="hold">
                            <p:stCondLst>
                              <p:cond delay="920"/>
                            </p:stCondLst>
                            <p:childTnLst>
                              <p:par>
                                <p:cTn id="14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1" dur="1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2" dur="1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3" dur="1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4" fill="hold">
                            <p:stCondLst>
                              <p:cond delay="930"/>
                            </p:stCondLst>
                            <p:childTnLst>
                              <p:par>
                                <p:cTn id="14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7" dur="1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8" dur="1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9" dur="1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0" fill="hold">
                            <p:stCondLst>
                              <p:cond delay="940"/>
                            </p:stCondLst>
                            <p:childTnLst>
                              <p:par>
                                <p:cTn id="14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3" dur="1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4" dur="1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5" dur="1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6" fill="hold">
                            <p:stCondLst>
                              <p:cond delay="950"/>
                            </p:stCondLst>
                            <p:childTnLst>
                              <p:par>
                                <p:cTn id="14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9" dur="1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0" dur="1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1" dur="1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2" fill="hold">
                            <p:stCondLst>
                              <p:cond delay="960"/>
                            </p:stCondLst>
                            <p:childTnLst>
                              <p:par>
                                <p:cTn id="15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5" dur="1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6" dur="1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7" dur="1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8" fill="hold">
                            <p:stCondLst>
                              <p:cond delay="970"/>
                            </p:stCondLst>
                            <p:childTnLst>
                              <p:par>
                                <p:cTn id="15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1" dur="1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2" dur="1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3" dur="1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4" fill="hold">
                            <p:stCondLst>
                              <p:cond delay="980"/>
                            </p:stCondLst>
                            <p:childTnLst>
                              <p:par>
                                <p:cTn id="15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7" dur="1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8" dur="1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9" dur="1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0" fill="hold">
                            <p:stCondLst>
                              <p:cond delay="990"/>
                            </p:stCondLst>
                            <p:childTnLst>
                              <p:par>
                                <p:cTn id="15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3" dur="1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4" dur="1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5" dur="1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9" dur="1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0" dur="1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1" dur="1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2" fill="hold">
                            <p:stCondLst>
                              <p:cond delay="1010"/>
                            </p:stCondLst>
                            <p:childTnLst>
                              <p:par>
                                <p:cTn id="15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5" dur="1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6" dur="1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7" dur="1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8" fill="hold">
                            <p:stCondLst>
                              <p:cond delay="1020"/>
                            </p:stCondLst>
                            <p:childTnLst>
                              <p:par>
                                <p:cTn id="15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1" dur="1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2" dur="1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3" dur="1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4" fill="hold">
                            <p:stCondLst>
                              <p:cond delay="1030"/>
                            </p:stCondLst>
                            <p:childTnLst>
                              <p:par>
                                <p:cTn id="15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7" dur="1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8" dur="1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9" dur="1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0" fill="hold">
                            <p:stCondLst>
                              <p:cond delay="1040"/>
                            </p:stCondLst>
                            <p:childTnLst>
                              <p:par>
                                <p:cTn id="15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3" dur="1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4" dur="1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5" dur="1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6" fill="hold">
                            <p:stCondLst>
                              <p:cond delay="1050"/>
                            </p:stCondLst>
                            <p:childTnLst>
                              <p:par>
                                <p:cTn id="15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9" dur="1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0" dur="1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1" dur="1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2" fill="hold">
                            <p:stCondLst>
                              <p:cond delay="1060"/>
                            </p:stCondLst>
                            <p:childTnLst>
                              <p:par>
                                <p:cTn id="15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5" dur="1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6" dur="1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7" dur="1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8" fill="hold">
                            <p:stCondLst>
                              <p:cond delay="1070"/>
                            </p:stCondLst>
                            <p:childTnLst>
                              <p:par>
                                <p:cTn id="15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1" dur="1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2" dur="1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3" dur="1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4" fill="hold">
                            <p:stCondLst>
                              <p:cond delay="1080"/>
                            </p:stCondLst>
                            <p:childTnLst>
                              <p:par>
                                <p:cTn id="15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7" dur="1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8" dur="1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9" dur="1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0" fill="hold">
                            <p:stCondLst>
                              <p:cond delay="1090"/>
                            </p:stCondLst>
                            <p:childTnLst>
                              <p:par>
                                <p:cTn id="15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3" dur="1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4" dur="1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5" dur="1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6" fill="hold">
                            <p:stCondLst>
                              <p:cond delay="1100"/>
                            </p:stCondLst>
                            <p:childTnLst>
                              <p:par>
                                <p:cTn id="15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9" dur="1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0" dur="1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1" dur="1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2" fill="hold">
                            <p:stCondLst>
                              <p:cond delay="1110"/>
                            </p:stCondLst>
                            <p:childTnLst>
                              <p:par>
                                <p:cTn id="15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5" dur="1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6" dur="1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7" dur="1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8" fill="hold">
                            <p:stCondLst>
                              <p:cond delay="1120"/>
                            </p:stCondLst>
                            <p:childTnLst>
                              <p:par>
                                <p:cTn id="15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1" dur="1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2" dur="1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3" dur="1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4" fill="hold">
                            <p:stCondLst>
                              <p:cond delay="1130"/>
                            </p:stCondLst>
                            <p:childTnLst>
                              <p:par>
                                <p:cTn id="16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7" dur="1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8" dur="1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9" dur="1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0" fill="hold">
                            <p:stCondLst>
                              <p:cond delay="1140"/>
                            </p:stCondLst>
                            <p:childTnLst>
                              <p:par>
                                <p:cTn id="16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3" dur="1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4" dur="1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5" dur="1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6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9" dur="1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0" dur="1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1" dur="1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2" fill="hold">
                            <p:stCondLst>
                              <p:cond delay="1160"/>
                            </p:stCondLst>
                            <p:childTnLst>
                              <p:par>
                                <p:cTn id="16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5" dur="1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6" dur="1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7" dur="1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8" fill="hold">
                            <p:stCondLst>
                              <p:cond delay="1170"/>
                            </p:stCondLst>
                            <p:childTnLst>
                              <p:par>
                                <p:cTn id="16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1" dur="1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2" dur="1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3" dur="1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4" fill="hold">
                            <p:stCondLst>
                              <p:cond delay="1180"/>
                            </p:stCondLst>
                            <p:childTnLst>
                              <p:par>
                                <p:cTn id="16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7" dur="1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8" dur="1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9" dur="1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0" fill="hold">
                            <p:stCondLst>
                              <p:cond delay="1190"/>
                            </p:stCondLst>
                            <p:childTnLst>
                              <p:par>
                                <p:cTn id="16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3" dur="1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4" dur="1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5" dur="1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6" fill="hold">
                            <p:stCondLst>
                              <p:cond delay="1200"/>
                            </p:stCondLst>
                            <p:childTnLst>
                              <p:par>
                                <p:cTn id="16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9" dur="1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0" dur="1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1" dur="1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2" fill="hold">
                            <p:stCondLst>
                              <p:cond delay="1210"/>
                            </p:stCondLst>
                            <p:childTnLst>
                              <p:par>
                                <p:cTn id="16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5" dur="1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6" dur="1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7" dur="1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1220"/>
                            </p:stCondLst>
                            <p:childTnLst>
                              <p:par>
                                <p:cTn id="16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1" dur="1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2" dur="1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3" dur="1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4" fill="hold">
                            <p:stCondLst>
                              <p:cond delay="1230"/>
                            </p:stCondLst>
                            <p:childTnLst>
                              <p:par>
                                <p:cTn id="16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7" dur="1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8" dur="1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9" dur="1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0" fill="hold">
                            <p:stCondLst>
                              <p:cond delay="1240"/>
                            </p:stCondLst>
                            <p:childTnLst>
                              <p:par>
                                <p:cTn id="16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3" dur="1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4" dur="1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5" dur="1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6" fill="hold">
                            <p:stCondLst>
                              <p:cond delay="1250"/>
                            </p:stCondLst>
                            <p:childTnLst>
                              <p:par>
                                <p:cTn id="16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9" dur="1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0" dur="1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1" dur="1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2" fill="hold">
                            <p:stCondLst>
                              <p:cond delay="1260"/>
                            </p:stCondLst>
                            <p:childTnLst>
                              <p:par>
                                <p:cTn id="16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5" dur="1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6" dur="1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7" dur="1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8" fill="hold">
                            <p:stCondLst>
                              <p:cond delay="1270"/>
                            </p:stCondLst>
                            <p:childTnLst>
                              <p:par>
                                <p:cTn id="16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1" dur="1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2" dur="1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3" dur="1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4" fill="hold">
                            <p:stCondLst>
                              <p:cond delay="1280"/>
                            </p:stCondLst>
                            <p:childTnLst>
                              <p:par>
                                <p:cTn id="16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7" dur="1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8" dur="1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9" dur="1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0" fill="hold">
                            <p:stCondLst>
                              <p:cond delay="1290"/>
                            </p:stCondLst>
                            <p:childTnLst>
                              <p:par>
                                <p:cTn id="17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3" dur="1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4" dur="1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5" dur="1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9" dur="1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0" dur="1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1" dur="1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2" fill="hold">
                            <p:stCondLst>
                              <p:cond delay="1310"/>
                            </p:stCondLst>
                            <p:childTnLst>
                              <p:par>
                                <p:cTn id="17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5" dur="1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6" dur="1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7" dur="1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8" fill="hold">
                            <p:stCondLst>
                              <p:cond delay="1320"/>
                            </p:stCondLst>
                            <p:childTnLst>
                              <p:par>
                                <p:cTn id="17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1" dur="1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2" dur="1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3" dur="1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4" fill="hold">
                            <p:stCondLst>
                              <p:cond delay="1330"/>
                            </p:stCondLst>
                            <p:childTnLst>
                              <p:par>
                                <p:cTn id="17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7" dur="1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8" dur="1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9" dur="1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0" fill="hold">
                            <p:stCondLst>
                              <p:cond delay="1340"/>
                            </p:stCondLst>
                            <p:childTnLst>
                              <p:par>
                                <p:cTn id="17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3" dur="1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4" dur="1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5" dur="1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9" dur="1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0" dur="1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1" dur="1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2" fill="hold">
                            <p:stCondLst>
                              <p:cond delay="1360"/>
                            </p:stCondLst>
                            <p:childTnLst>
                              <p:par>
                                <p:cTn id="17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5" dur="1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6" dur="1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7" dur="1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8" fill="hold">
                            <p:stCondLst>
                              <p:cond delay="1370"/>
                            </p:stCondLst>
                            <p:childTnLst>
                              <p:par>
                                <p:cTn id="17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1" dur="1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2" dur="1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3" dur="1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4" fill="hold">
                            <p:stCondLst>
                              <p:cond delay="1380"/>
                            </p:stCondLst>
                            <p:childTnLst>
                              <p:par>
                                <p:cTn id="17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7" dur="1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8" dur="1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9" dur="1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0" fill="hold">
                            <p:stCondLst>
                              <p:cond delay="1390"/>
                            </p:stCondLst>
                            <p:childTnLst>
                              <p:par>
                                <p:cTn id="17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3" dur="1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4" dur="1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5" dur="1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9" dur="1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0" dur="10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1" dur="10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2" fill="hold">
                            <p:stCondLst>
                              <p:cond delay="1410"/>
                            </p:stCondLst>
                            <p:childTnLst>
                              <p:par>
                                <p:cTn id="17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5" dur="1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6" dur="1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7" dur="1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8" fill="hold">
                            <p:stCondLst>
                              <p:cond delay="1420"/>
                            </p:stCondLst>
                            <p:childTnLst>
                              <p:par>
                                <p:cTn id="17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1" dur="1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2" dur="1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3" dur="1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4" fill="hold">
                            <p:stCondLst>
                              <p:cond delay="1430"/>
                            </p:stCondLst>
                            <p:childTnLst>
                              <p:par>
                                <p:cTn id="17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7" dur="1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8" dur="1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9" dur="1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0" fill="hold">
                            <p:stCondLst>
                              <p:cond delay="1440"/>
                            </p:stCondLst>
                            <p:childTnLst>
                              <p:par>
                                <p:cTn id="17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3" dur="1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4" dur="1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5" dur="1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9" dur="1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0" dur="1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1" dur="1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2" fill="hold">
                            <p:stCondLst>
                              <p:cond delay="1460"/>
                            </p:stCondLst>
                            <p:childTnLst>
                              <p:par>
                                <p:cTn id="18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5" dur="1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6" dur="1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7" dur="1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8" fill="hold">
                            <p:stCondLst>
                              <p:cond delay="1470"/>
                            </p:stCondLst>
                            <p:childTnLst>
                              <p:par>
                                <p:cTn id="18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1" dur="1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2" dur="1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3" dur="1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4" fill="hold">
                            <p:stCondLst>
                              <p:cond delay="1480"/>
                            </p:stCondLst>
                            <p:childTnLst>
                              <p:par>
                                <p:cTn id="18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7" dur="1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8" dur="1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9" dur="1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0" fill="hold">
                            <p:stCondLst>
                              <p:cond delay="1490"/>
                            </p:stCondLst>
                            <p:childTnLst>
                              <p:par>
                                <p:cTn id="18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3" dur="1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4" dur="1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5" dur="1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6" fill="hold">
                            <p:stCondLst>
                              <p:cond delay="1500"/>
                            </p:stCondLst>
                            <p:childTnLst>
                              <p:par>
                                <p:cTn id="18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9" dur="25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0" fill="hold">
                      <p:stCondLst>
                        <p:cond delay="indefinite"/>
                      </p:stCondLst>
                      <p:childTnLst>
                        <p:par>
                          <p:cTn id="1831" fill="hold">
                            <p:stCondLst>
                              <p:cond delay="0"/>
                            </p:stCondLst>
                            <p:childTnLst>
                              <p:par>
                                <p:cTn id="18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221" grpId="0"/>
      <p:bldP spid="222" grpId="0"/>
      <p:bldP spid="223" grpId="0"/>
      <p:bldP spid="224" grpId="0"/>
      <p:bldP spid="225" grpId="0"/>
      <p:bldP spid="226" grpId="0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56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390" grpId="0" animBg="1"/>
      <p:bldP spid="391" grpId="0" animBg="1"/>
      <p:bldP spid="392" grpId="0" animBg="1"/>
      <p:bldP spid="393" grpId="0" animBg="1"/>
      <p:bldP spid="394" grpId="0" animBg="1"/>
      <p:bldP spid="395" grpId="0" animBg="1"/>
      <p:bldP spid="396" grpId="0" animBg="1"/>
      <p:bldP spid="397" grpId="0" animBg="1"/>
      <p:bldP spid="398" grpId="0" animBg="1"/>
      <p:bldP spid="399" grpId="0" animBg="1"/>
      <p:bldP spid="400" grpId="0" animBg="1"/>
      <p:bldP spid="401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0" grpId="0" animBg="1"/>
      <p:bldP spid="411" grpId="0" animBg="1"/>
      <p:bldP spid="412" grpId="0" animBg="1"/>
      <p:bldP spid="413" grpId="0" animBg="1"/>
      <p:bldP spid="414" grpId="0" animBg="1"/>
      <p:bldP spid="415" grpId="0" animBg="1"/>
      <p:bldP spid="416" grpId="0" animBg="1"/>
      <p:bldP spid="417" grpId="0" animBg="1"/>
      <p:bldP spid="418" grpId="0" animBg="1"/>
      <p:bldP spid="419" grpId="0" animBg="1"/>
      <p:bldP spid="420" grpId="0" animBg="1"/>
      <p:bldP spid="421" grpId="0" animBg="1"/>
      <p:bldP spid="422" grpId="0" animBg="1"/>
      <p:bldP spid="423" grpId="0" animBg="1"/>
      <p:bldP spid="424" grpId="0" animBg="1"/>
      <p:bldP spid="425" grpId="0" animBg="1"/>
      <p:bldP spid="426" grpId="0" animBg="1"/>
      <p:bldP spid="427" grpId="0" animBg="1"/>
      <p:bldP spid="428" grpId="0" animBg="1"/>
      <p:bldP spid="429" grpId="0" animBg="1"/>
      <p:bldP spid="430" grpId="0" animBg="1"/>
      <p:bldP spid="431" grpId="0" animBg="1"/>
      <p:bldP spid="432" grpId="0" animBg="1"/>
      <p:bldP spid="433" grpId="0" animBg="1"/>
      <p:bldP spid="434" grpId="0" animBg="1"/>
      <p:bldP spid="435" grpId="0" animBg="1"/>
      <p:bldP spid="436" grpId="0" animBg="1"/>
      <p:bldP spid="437" grpId="0" animBg="1"/>
      <p:bldP spid="438" grpId="0" animBg="1"/>
      <p:bldP spid="439" grpId="0" animBg="1"/>
      <p:bldP spid="440" grpId="0" animBg="1"/>
      <p:bldP spid="441" grpId="0" animBg="1"/>
      <p:bldP spid="442" grpId="0" animBg="1"/>
      <p:bldP spid="443" grpId="0" animBg="1"/>
      <p:bldP spid="444" grpId="0" animBg="1"/>
      <p:bldP spid="445" grpId="0" animBg="1"/>
      <p:bldP spid="446" grpId="0" animBg="1"/>
      <p:bldP spid="447" grpId="0" animBg="1"/>
      <p:bldP spid="448" grpId="0" animBg="1"/>
      <p:bldP spid="449" grpId="0" animBg="1"/>
      <p:bldP spid="450" grpId="0" animBg="1"/>
      <p:bldP spid="451" grpId="0" animBg="1"/>
      <p:bldP spid="452" grpId="0" animBg="1"/>
      <p:bldP spid="453" grpId="0" animBg="1"/>
      <p:bldP spid="454" grpId="0" animBg="1"/>
      <p:bldP spid="455" grpId="0" animBg="1"/>
      <p:bldP spid="456" grpId="0" animBg="1"/>
      <p:bldP spid="457" grpId="0" animBg="1"/>
      <p:bldP spid="458" grpId="0" animBg="1"/>
      <p:bldP spid="459" grpId="0" animBg="1"/>
      <p:bldP spid="460" grpId="0" animBg="1"/>
      <p:bldP spid="461" grpId="0" animBg="1"/>
      <p:bldP spid="462" grpId="0" animBg="1"/>
      <p:bldP spid="463" grpId="0" animBg="1"/>
      <p:bldP spid="464" grpId="0" animBg="1"/>
      <p:bldP spid="465" grpId="0" animBg="1"/>
      <p:bldP spid="466" grpId="0" animBg="1"/>
      <p:bldP spid="467" grpId="0" animBg="1"/>
      <p:bldP spid="468" grpId="0" animBg="1"/>
      <p:bldP spid="469" grpId="0" animBg="1"/>
      <p:bldP spid="470" grpId="0" animBg="1"/>
      <p:bldP spid="471" grpId="0" animBg="1"/>
      <p:bldP spid="472" grpId="0" animBg="1"/>
      <p:bldP spid="473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538"/>
            <a:ext cx="9144000" cy="51435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70"/>
            <a:ext cx="9144000" cy="51435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272" y="149050"/>
            <a:ext cx="9144000" cy="51435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8660" y="267494"/>
            <a:ext cx="9144000" cy="51435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5536" y="208272"/>
            <a:ext cx="9144000" cy="51435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267494"/>
            <a:ext cx="2448272" cy="64807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510"/>
            <a:ext cx="2203450" cy="35392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33971" y="4083918"/>
            <a:ext cx="8098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B0F0"/>
                </a:solidFill>
              </a:rPr>
              <a:t>40 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4083918"/>
            <a:ext cx="8098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</a:rPr>
              <a:t>36</a:t>
            </a:r>
            <a:r>
              <a:rPr lang="ru-RU" sz="2800" b="1" dirty="0">
                <a:solidFill>
                  <a:srgbClr val="00B0F0"/>
                </a:solidFill>
              </a:rPr>
              <a:t> Т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4083918"/>
            <a:ext cx="8098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</a:rPr>
              <a:t>24</a:t>
            </a:r>
            <a:r>
              <a:rPr lang="ru-RU" sz="2800" b="1" dirty="0">
                <a:solidFill>
                  <a:srgbClr val="00B0F0"/>
                </a:solidFill>
              </a:rPr>
              <a:t> Т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123728" y="3363838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МАКСИМАЛЬНА ВАГА ВАНТАЖІВКИ, Т</a:t>
            </a:r>
            <a:endParaRPr lang="ru-RU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195486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59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2" grpId="0"/>
      <p:bldP spid="12" grpId="1"/>
      <p:bldP spid="15" grpId="0"/>
      <p:bldP spid="15" grpId="1"/>
      <p:bldP spid="17" grpId="0"/>
      <p:bldP spid="1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486"/>
            <a:ext cx="91440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4587974"/>
            <a:ext cx="4844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chemeClr val="tx1">
                    <a:lumMod val="50000"/>
                    <a:lumOff val="50000"/>
                  </a:schemeClr>
                </a:solidFill>
                <a:cs typeface="Gotham Pro" pitchFamily="50" charset="0"/>
              </a:rPr>
              <a:t>60-70% НОВИХ ДОРІГ В ЄС – ЦЕМЕНТОБЕТОННІ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  <a:cs typeface="Gotham Pro" pitchFamily="50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4587974"/>
            <a:ext cx="907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00B0F0"/>
                </a:solidFill>
                <a:cs typeface="Gotham Pro" pitchFamily="50" charset="0"/>
              </a:rPr>
              <a:t>ЧОМУ?</a:t>
            </a:r>
            <a:endParaRPr lang="ru-RU" dirty="0">
              <a:solidFill>
                <a:srgbClr val="00B0F0"/>
              </a:solidFill>
              <a:cs typeface="Gotham Pro" pitchFamily="50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29659"/>
            <a:ext cx="2203450" cy="353922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81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3" y="129659"/>
            <a:ext cx="2203450" cy="3539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59" y="-740618"/>
            <a:ext cx="9144000" cy="514350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6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758259" y="343584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9872" y="3432492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40152" y="3432492"/>
            <a:ext cx="13681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dirty="0"/>
              <a:t>  17   18           20</a:t>
            </a:r>
          </a:p>
        </p:txBody>
      </p:sp>
    </p:spTree>
    <p:extLst>
      <p:ext uri="{BB962C8B-B14F-4D97-AF65-F5344CB8AC3E}">
        <p14:creationId xmlns:p14="http://schemas.microsoft.com/office/powerpoint/2010/main" val="3916221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685934"/>
            <a:ext cx="2203450" cy="3539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0578"/>
            <a:ext cx="9144000" cy="51435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305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659982"/>
            <a:ext cx="2203450" cy="3539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596602"/>
            <a:ext cx="9144000" cy="51435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816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59982"/>
            <a:ext cx="2203450" cy="3539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4594"/>
            <a:ext cx="9144000" cy="51435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46135-9A33-4D7B-A1A2-289031DF519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8162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</TotalTime>
  <Words>198</Words>
  <Application>Microsoft Office PowerPoint</Application>
  <PresentationFormat>Экран (16:9)</PresentationFormat>
  <Paragraphs>94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Bebas Neue</vt:lpstr>
      <vt:lpstr>Calibri</vt:lpstr>
      <vt:lpstr>Gotham Pro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Марк</dc:creator>
  <cp:lastModifiedBy>Пользователь Windows</cp:lastModifiedBy>
  <cp:revision>52</cp:revision>
  <dcterms:created xsi:type="dcterms:W3CDTF">2017-11-13T11:44:18Z</dcterms:created>
  <dcterms:modified xsi:type="dcterms:W3CDTF">2017-11-14T11:43:12Z</dcterms:modified>
</cp:coreProperties>
</file>